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8" r:id="rId2"/>
    <p:sldId id="304" r:id="rId3"/>
    <p:sldId id="301" r:id="rId4"/>
    <p:sldId id="297" r:id="rId5"/>
    <p:sldId id="307" r:id="rId6"/>
    <p:sldId id="308" r:id="rId7"/>
    <p:sldId id="303" r:id="rId8"/>
    <p:sldId id="302" r:id="rId9"/>
    <p:sldId id="296" r:id="rId10"/>
    <p:sldId id="29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E4482F0-07B5-8AD7-7607-B99A48CE71C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605431-E214-CC69-AB1D-E49862A397E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76452E-D4B5-427B-AC92-0E7D48BDAAA8}" type="datetime1">
              <a: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16.04.2024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B7C6CE-1733-9E2A-F125-D20B32FF7C2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76A0565-A2B7-9AE6-4D91-4BAF44ABF51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0228EF-6EB7-41EF-A66C-CCF7965C7C36}" type="slidenum">
              <a:t>‹#›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900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DE4A0F3-F23F-B115-CAA8-5571D804180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9400CD2-8486-FDDE-3CDF-B091A8A5504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2164054-1443-4F6F-A0F6-5151AD476EC1}" type="datetime1">
              <a:rPr lang="ru-RU"/>
              <a:pPr lvl="0"/>
              <a:t>16.04.2024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491741D7-E2CD-3248-FA4A-C00DF43E9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8ECC7697-1F31-729C-14CE-664D0295C2C2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A7AEC2-AE94-889E-D623-029C8DAA1AA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9EAE96-0487-7173-E9F7-61269C55FC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8368296-5EA5-4A7E-96C2-5C75F744C22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14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2A0137C-14D0-4035-2D8C-CC6944C91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ABD5E4-A38B-BDA3-80B1-27E141C0EA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C91A37-D859-FF16-DAE5-C7668FEAB56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63A68EF-6718-4A7C-8E14-33950DC0AC92}" type="slidenum">
              <a:t>1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88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1C2414-AF84-580C-9E22-30735C1B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8C2343-8683-35C4-36C9-67565A3AFD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FC7A1-4AE8-9563-C821-3B7299A1984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94AB9A-6CB5-4D5E-AE45-FBD644A968D4}" type="slidenum">
              <a:t>4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569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1C2414-AF84-580C-9E22-30735C1B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8C2343-8683-35C4-36C9-67565A3AFD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FC7A1-4AE8-9563-C821-3B7299A1984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94AB9A-6CB5-4D5E-AE45-FBD644A968D4}" type="slidenum">
              <a:t>5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35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1C2414-AF84-580C-9E22-30735C1BD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A8C2343-8683-35C4-36C9-67565A3AFD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4FC7A1-4AE8-9563-C821-3B7299A19846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694AB9A-6CB5-4D5E-AE45-FBD644A968D4}" type="slidenum">
              <a:t>6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50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DAFE460-440B-7A55-D279-CECE0F683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8DA04C3-D356-F2CA-A6BC-7E08BE0EA9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43CC6B-C67C-C694-4201-0DF5DBFF1D8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6C9D46-0D0B-4B49-B238-911D46D69F12}" type="slidenum">
              <a:t>9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58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40">
            <a:extLst>
              <a:ext uri="{FF2B5EF4-FFF2-40B4-BE49-F238E27FC236}">
                <a16:creationId xmlns:a16="http://schemas.microsoft.com/office/drawing/2014/main" id="{3062601F-1BBB-BF70-D052-B6C4101F0E6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804022"/>
          </a:xfrm>
          <a:solidFill>
            <a:srgbClr val="D9D9D9"/>
          </a:solidFill>
        </p:spPr>
        <p:txBody>
          <a:bodyPr tIns="1727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90B7735-DE62-D042-AE38-E5369F335C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11048"/>
            <a:ext cx="8991596" cy="1261295"/>
          </a:xfrm>
          <a:solidFill>
            <a:srgbClr val="FFFFFF"/>
          </a:solidFill>
        </p:spPr>
        <p:txBody>
          <a:bodyPr lIns="179999" tIns="179999" rIns="251999" bIns="179999" anchor="t"/>
          <a:lstStyle>
            <a:lvl1pPr algn="r">
              <a:lnSpc>
                <a:spcPct val="70000"/>
              </a:lnSpc>
              <a:defRPr sz="4200" spc="-300"/>
            </a:lvl1pPr>
          </a:lstStyle>
          <a:p>
            <a:pPr lvl="0"/>
            <a:r>
              <a:rPr lang="ru-RU"/>
              <a:t>Щелкните, чтобы изменить название презентации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BC4F375-5972-70E4-5A86-DC636B1919D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 anchorCtr="1"/>
          <a:lstStyle>
            <a:lvl1pPr algn="ctr">
              <a:buNone/>
              <a:defRPr lang="pl-PL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 wzorca podtytułu</a:t>
            </a:r>
            <a:endParaRPr lang="ru-RU"/>
          </a:p>
        </p:txBody>
      </p:sp>
      <p:sp>
        <p:nvSpPr>
          <p:cNvPr id="5" name="Прямоугольник 12">
            <a:extLst>
              <a:ext uri="{FF2B5EF4-FFF2-40B4-BE49-F238E27FC236}">
                <a16:creationId xmlns:a16="http://schemas.microsoft.com/office/drawing/2014/main" id="{C69F5D12-D8B0-46A9-415D-89B9DD6F0055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Прямоугольник 13">
            <a:extLst>
              <a:ext uri="{FF2B5EF4-FFF2-40B4-BE49-F238E27FC236}">
                <a16:creationId xmlns:a16="http://schemas.microsoft.com/office/drawing/2014/main" id="{4A2690A6-DDC3-934B-B89C-4251487CA82B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Прямоугольник 14">
            <a:extLst>
              <a:ext uri="{FF2B5EF4-FFF2-40B4-BE49-F238E27FC236}">
                <a16:creationId xmlns:a16="http://schemas.microsoft.com/office/drawing/2014/main" id="{9855D9A0-F0F4-9B77-3CC9-7CB6EC17FE01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FECDBB5-8813-6B60-C0FB-20804B7F5E55}"/>
              </a:ext>
            </a:extLst>
          </p:cNvPr>
          <p:cNvSpPr/>
          <p:nvPr/>
        </p:nvSpPr>
        <p:spPr>
          <a:xfrm>
            <a:off x="9780586" y="2698613"/>
            <a:ext cx="2411409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98317357"/>
      </p:ext>
    </p:extLst>
  </p:cSld>
  <p:clrMapOvr>
    <a:masterClrMapping/>
  </p:clrMapOvr>
  <p:transition spd="med">
    <p:pull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8F828-933E-8562-381B-E590F275C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755671-6BEE-79CB-CF6F-DAC1F782E3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DD37777-845D-0290-252B-C8566397170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5471998" cy="467999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E16F90-B839-645B-5C51-5323147986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1511247"/>
            <a:ext cx="5472117" cy="467999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48605E38-330B-6DC6-14A2-71BD922AFD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E1CC307D-F87F-6DE1-964F-57F9B9A6D6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174705-D298-4FE1-8E11-C2B97BCD42C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268426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0531E-8085-CEC4-91A2-398A915A0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3ABE2F-BB5A-3C77-940D-0D84B501C9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6346228-7449-67D3-5D64-A96274D62FA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3600001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8B42BA-0CB6-AA80-49CB-B0403170AE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01547" y="1511475"/>
            <a:ext cx="3600450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CB8B997-86A2-A7C8-1417-B481662487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171553" y="1511475"/>
            <a:ext cx="3600450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7" name="Нижний колонтитул 3">
            <a:extLst>
              <a:ext uri="{FF2B5EF4-FFF2-40B4-BE49-F238E27FC236}">
                <a16:creationId xmlns:a16="http://schemas.microsoft.com/office/drawing/2014/main" id="{603DC536-86AA-688B-0F53-5A56AFADB6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F4AE930A-0D52-CA87-40FB-604C745AC7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D03D574-4CA1-44A3-A8E0-AD68EABB084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965837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8CCA1-DA9F-1667-C5B1-6E74AD9CB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D01AD6D-C516-1B4B-AE38-7B804FDA88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CBF9DE6-01F9-70FF-6DA2-55EE80F1D03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1511996"/>
            <a:ext cx="2159995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DC9714-D3BE-9428-2778-81D6F4C49A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26411" y="1511996"/>
            <a:ext cx="2160590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1B36A1B-9046-252F-1139-B63C43905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1409" y="1511996"/>
            <a:ext cx="2160590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78876BE-F8AF-AC7A-0B19-F315C3CD18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16416" y="1507534"/>
            <a:ext cx="2160590" cy="467924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89FE58F-2515-23CC-B876-53614D941F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11413" y="1507534"/>
            <a:ext cx="2160590" cy="4683712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9" name="Нижний колонтитул 3">
            <a:extLst>
              <a:ext uri="{FF2B5EF4-FFF2-40B4-BE49-F238E27FC236}">
                <a16:creationId xmlns:a16="http://schemas.microsoft.com/office/drawing/2014/main" id="{C5AB36F5-4032-6FA6-F600-81077773C3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B2E1D1B-DE37-870B-6BF2-4A9F8FB45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92AD23-76D0-4016-BC61-AD9272F7F48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836649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8F2C4-DA39-5DA2-E293-F5D1DBF859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B92A6A-0E5C-0A84-1A79-1DF5718BAA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Нижний колонтитул 2">
            <a:extLst>
              <a:ext uri="{FF2B5EF4-FFF2-40B4-BE49-F238E27FC236}">
                <a16:creationId xmlns:a16="http://schemas.microsoft.com/office/drawing/2014/main" id="{9F17FE67-FC92-995E-E4AF-4CC93AE1DB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54EA1447-FAA9-EA23-7587-2057B5CE0F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258AA-EE45-4132-8780-CCDC8DAFCA7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73111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C850E10C-8D67-10CC-55BF-360A9B4BA4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FCA442-6FAA-BA29-3667-12FAC75380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9BAFAC-618A-4EEB-87F3-D30C14558D84}" type="slidenum">
              <a:t>‹#›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256FC1E-68E5-FB00-B85C-C621320D5D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l-PL"/>
            </a:lvl1pPr>
          </a:lstStyle>
          <a:p>
            <a:pPr lvl="0"/>
            <a:r>
              <a:rPr lang="pl-PL"/>
              <a:t>Kliknij, aby edytować styl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084445"/>
      </p:ext>
    </p:extLst>
  </p:cSld>
  <p:clrMapOvr>
    <a:masterClrMapping/>
  </p:clrMapOvr>
  <p:transition spd="med">
    <p:pull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разделитель 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40">
            <a:extLst>
              <a:ext uri="{FF2B5EF4-FFF2-40B4-BE49-F238E27FC236}">
                <a16:creationId xmlns:a16="http://schemas.microsoft.com/office/drawing/2014/main" id="{A410E9DA-D397-B335-3478-3837B1F430A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</a:t>
            </a:r>
            <a:br>
              <a:rPr lang="ru-RU"/>
            </a:br>
            <a:r>
              <a:rPr lang="ru-RU"/>
              <a:t>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F5ED505-8781-AC11-1815-912FC2987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5695" y="2204792"/>
            <a:ext cx="5956301" cy="1943996"/>
          </a:xfrm>
          <a:solidFill>
            <a:srgbClr val="FFFFFF"/>
          </a:solidFill>
        </p:spPr>
        <p:txBody>
          <a:bodyPr lIns="179999" tIns="179999" rIns="251999" bIns="179999" anchor="t"/>
          <a:lstStyle>
            <a:lvl1pPr algn="r">
              <a:lnSpc>
                <a:spcPct val="80000"/>
              </a:lnSpc>
              <a:defRPr sz="4200" spc="-300"/>
            </a:lvl1pPr>
          </a:lstStyle>
          <a:p>
            <a:pPr lvl="0"/>
            <a:r>
              <a:rPr lang="ru-RU"/>
              <a:t>Щелкните, чтобы изменить разделитель разделов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331C654B-30EA-DE7F-1BA5-0D465B16CC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5695" y="4148861"/>
            <a:ext cx="5956301" cy="1100562"/>
          </a:xfrm>
          <a:solidFill>
            <a:srgbClr val="000000">
              <a:alpha val="80000"/>
            </a:srgbClr>
          </a:solidFill>
        </p:spPr>
        <p:txBody>
          <a:bodyPr lIns="179999" tIns="179999" rIns="251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подзаголовка</a:t>
            </a:r>
          </a:p>
        </p:txBody>
      </p:sp>
      <p:sp>
        <p:nvSpPr>
          <p:cNvPr id="5" name="Нижний колонтитул 3">
            <a:extLst>
              <a:ext uri="{FF2B5EF4-FFF2-40B4-BE49-F238E27FC236}">
                <a16:creationId xmlns:a16="http://schemas.microsoft.com/office/drawing/2014/main" id="{4F849CCF-9D31-8D59-4588-30042224409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2B8AE6E1-D183-99C6-4036-50BBD15590ED}"/>
              </a:ext>
            </a:extLst>
          </p:cNvPr>
          <p:cNvSpPr/>
          <p:nvPr/>
        </p:nvSpPr>
        <p:spPr>
          <a:xfrm>
            <a:off x="9780586" y="5247778"/>
            <a:ext cx="2411409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D82D128E-2BC8-9689-8C4E-D589444E10F5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C39ADA24-5FAD-990A-F944-C2458102553B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Прямоугольник 14">
            <a:extLst>
              <a:ext uri="{FF2B5EF4-FFF2-40B4-BE49-F238E27FC236}">
                <a16:creationId xmlns:a16="http://schemas.microsoft.com/office/drawing/2014/main" id="{5A286C34-0FDE-45AA-2D1C-FE86FD1E2B41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2D3BE295-28D1-5FA0-966B-E05D64EA30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59113F-45EA-498B-82F0-B56A464F750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59639"/>
      </p:ext>
    </p:extLst>
  </p:cSld>
  <p:clrMapOvr>
    <a:masterClrMapping/>
  </p:clrMapOvr>
  <p:transition spd="med">
    <p:pull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разделитель 2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40">
            <a:extLst>
              <a:ext uri="{FF2B5EF4-FFF2-40B4-BE49-F238E27FC236}">
                <a16:creationId xmlns:a16="http://schemas.microsoft.com/office/drawing/2014/main" id="{31B93F78-B169-714A-1766-F5F48046B29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2411409" y="0"/>
            <a:ext cx="978058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</a:t>
            </a:r>
            <a:br>
              <a:rPr lang="ru-RU"/>
            </a:br>
            <a:r>
              <a:rPr lang="ru-RU"/>
              <a:t>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335E5F5-B4D3-F314-4524-D238784E9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700" y="2156228"/>
            <a:ext cx="5958001" cy="1958397"/>
          </a:xfrm>
          <a:solidFill>
            <a:srgbClr val="FFFFFF"/>
          </a:solidFill>
        </p:spPr>
        <p:txBody>
          <a:bodyPr lIns="251999" tIns="179999" rIns="179999" bIns="179999"/>
          <a:lstStyle>
            <a:lvl1pPr>
              <a:lnSpc>
                <a:spcPct val="70000"/>
              </a:lnSpc>
              <a:defRPr sz="4200" spc="-300"/>
            </a:lvl1pPr>
          </a:lstStyle>
          <a:p>
            <a:pPr lvl="0"/>
            <a:r>
              <a:rPr lang="ru-RU"/>
              <a:t>Щелкните, чтобы изменить разделитель разделов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0E5317A-858F-49BE-91AD-5CBA0554F0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4110758"/>
            <a:ext cx="5956301" cy="1100562"/>
          </a:xfrm>
          <a:solidFill>
            <a:srgbClr val="000000">
              <a:alpha val="80000"/>
            </a:srgbClr>
          </a:solidFill>
        </p:spPr>
        <p:txBody>
          <a:bodyPr lIns="251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подзаголовка</a:t>
            </a:r>
          </a:p>
        </p:txBody>
      </p:sp>
      <p:sp>
        <p:nvSpPr>
          <p:cNvPr id="5" name="Нижний колонтитул 3">
            <a:extLst>
              <a:ext uri="{FF2B5EF4-FFF2-40B4-BE49-F238E27FC236}">
                <a16:creationId xmlns:a16="http://schemas.microsoft.com/office/drawing/2014/main" id="{B47E593B-3E87-86A8-C86C-EC9BD2B309C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0B926F94-CFBD-BA69-2017-68BB0F96BE12}"/>
              </a:ext>
            </a:extLst>
          </p:cNvPr>
          <p:cNvSpPr/>
          <p:nvPr/>
        </p:nvSpPr>
        <p:spPr>
          <a:xfrm>
            <a:off x="0" y="5209684"/>
            <a:ext cx="2411409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Прямоугольник 12">
            <a:extLst>
              <a:ext uri="{FF2B5EF4-FFF2-40B4-BE49-F238E27FC236}">
                <a16:creationId xmlns:a16="http://schemas.microsoft.com/office/drawing/2014/main" id="{BCA6B837-4215-EECE-344E-00DEB805072D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8" name="Прямоугольник 13">
            <a:extLst>
              <a:ext uri="{FF2B5EF4-FFF2-40B4-BE49-F238E27FC236}">
                <a16:creationId xmlns:a16="http://schemas.microsoft.com/office/drawing/2014/main" id="{D0F05C86-6630-E831-3E66-1003B60FE0DF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Прямоугольник 14">
            <a:extLst>
              <a:ext uri="{FF2B5EF4-FFF2-40B4-BE49-F238E27FC236}">
                <a16:creationId xmlns:a16="http://schemas.microsoft.com/office/drawing/2014/main" id="{6D3C7EBF-71B0-26A1-F708-BF872E122CA1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EF38C665-F13A-F36A-8F40-EEB44486F5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740735-A872-4C59-BBC2-C5593126424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47655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и изображение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>
            <a:extLst>
              <a:ext uri="{FF2B5EF4-FFF2-40B4-BE49-F238E27FC236}">
                <a16:creationId xmlns:a16="http://schemas.microsoft.com/office/drawing/2014/main" id="{B34F8A86-28C8-F5FB-A35F-4D444FD3685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D2D8A5-AA19-B372-C0B6-BAD6AF8B7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1800" y="3802898"/>
            <a:ext cx="4648196" cy="985000"/>
          </a:xfrm>
          <a:solidFill>
            <a:srgbClr val="FFFFFF"/>
          </a:solidFill>
        </p:spPr>
        <p:txBody>
          <a:bodyPr lIns="179999" tIns="179999" rIns="179999" bIns="179999"/>
          <a:lstStyle>
            <a:lvl1pPr algn="r">
              <a:lnSpc>
                <a:spcPct val="70000"/>
              </a:lnSpc>
              <a:defRPr sz="4200" spc="-300"/>
            </a:lvl1pPr>
          </a:lstStyle>
          <a:p>
            <a:pPr lvl="0"/>
            <a:r>
              <a:rPr lang="ru-RU"/>
              <a:t>Изменить заголовок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01674574-3A72-486A-A273-FB860DCA13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11800" y="4787898"/>
            <a:ext cx="4648196" cy="1162796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166B091-7952-F183-A333-41EC7B419AD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668685"/>
            <a:ext cx="5471998" cy="2999424"/>
          </a:xfrm>
        </p:spPr>
        <p:txBody>
          <a:bodyPr anchor="b"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061B21BA-3BED-1584-E5EE-31A8BC4652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011333E-C632-C76A-A6D4-4BC27AA669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40632F-C367-40BD-97D5-D3D0D38BFD5F}" type="slidenum">
              <a:t>‹#›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4E85B2-6449-B778-07A3-0B3D21864CCB}"/>
              </a:ext>
            </a:extLst>
          </p:cNvPr>
          <p:cNvSpPr/>
          <p:nvPr/>
        </p:nvSpPr>
        <p:spPr>
          <a:xfrm>
            <a:off x="9348587" y="3700777"/>
            <a:ext cx="2411409" cy="114821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48150163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и изображение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>
            <a:extLst>
              <a:ext uri="{FF2B5EF4-FFF2-40B4-BE49-F238E27FC236}">
                <a16:creationId xmlns:a16="http://schemas.microsoft.com/office/drawing/2014/main" id="{CC26AEB5-E66F-5C01-E2F7-90D644FC31C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371347"/>
          </a:xfrm>
          <a:solidFill>
            <a:srgbClr val="F2F2F2"/>
          </a:solidFill>
        </p:spPr>
        <p:txBody>
          <a:bodyPr tIns="1583996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8B65489-ED1A-386A-CB7F-4E69AC312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8097" y="1869792"/>
            <a:ext cx="6641899" cy="1124346"/>
          </a:xfrm>
          <a:solidFill>
            <a:srgbClr val="F2F2F2"/>
          </a:solidFill>
        </p:spPr>
        <p:txBody>
          <a:bodyPr lIns="179999" tIns="179999" rIns="179999" bIns="179999"/>
          <a:lstStyle>
            <a:lvl1pPr>
              <a:lnSpc>
                <a:spcPct val="70000"/>
              </a:lnSpc>
              <a:defRPr sz="4200" spc="-300"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D75C0B2-4E8D-C8AF-90BE-DF2F56B336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3860C13-330C-1BD2-5B66-FBD0246E68F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96013A1A-7209-E0CA-2C16-7961EF3F29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4AB5FCF-2D6E-B17A-2D05-2A47DF23C9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CB3D5C-26D7-4127-A3BF-6360B205133D}" type="slidenum">
              <a:t>‹#›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3006CEF-406A-1F39-E71E-EA6410747A71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532231113"/>
      </p:ext>
    </p:extLst>
  </p:cSld>
  <p:clrMapOvr>
    <a:masterClrMapping/>
  </p:clrMapOvr>
  <p:transition spd="med">
    <p:pull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DDF824-C835-4538-5AF7-CDA555EA39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39995" cy="431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94714C-A98F-C269-CE90-7B91A2C259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Сравнение слева — заполнитель 1">
            <a:extLst>
              <a:ext uri="{FF2B5EF4-FFF2-40B4-BE49-F238E27FC236}">
                <a16:creationId xmlns:a16="http://schemas.microsoft.com/office/drawing/2014/main" id="{B911D43B-D448-EED6-F958-A6757CF442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999" y="1515837"/>
            <a:ext cx="5471998" cy="359999"/>
          </a:xfrm>
        </p:spPr>
        <p:txBody>
          <a:bodyPr/>
          <a:lstStyle>
            <a:lvl1pPr marL="0" indent="0">
              <a:buNone/>
              <a:defRPr lang="pl-PL" sz="2400" b="1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B11F16D-1F3C-407A-5D16-9EC61E8A221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31999" y="2023667"/>
            <a:ext cx="5471998" cy="4168328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6" name="Сравнение слева — заполнитель 2">
            <a:extLst>
              <a:ext uri="{FF2B5EF4-FFF2-40B4-BE49-F238E27FC236}">
                <a16:creationId xmlns:a16="http://schemas.microsoft.com/office/drawing/2014/main" id="{42224E61-5CAB-6B9F-F4A1-99DEE17D8B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996" y="1516358"/>
            <a:ext cx="5471998" cy="358773"/>
          </a:xfrm>
        </p:spPr>
        <p:txBody>
          <a:bodyPr/>
          <a:lstStyle>
            <a:lvl1pPr marL="0" indent="0">
              <a:buNone/>
              <a:defRPr lang="pl-PL" sz="2400" b="1"/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4B1971FE-BF66-3DBB-84DA-5A95DBF34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99886" y="2020357"/>
            <a:ext cx="5472117" cy="4170889"/>
          </a:xfrm>
        </p:spPr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0D3C924B-7728-D174-806E-1E7539A214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68D4F0CB-3E74-36DE-0BEF-2C0AFD2213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0A6B24-72A0-4244-A73F-A293C369229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60990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6">
            <a:extLst>
              <a:ext uri="{FF2B5EF4-FFF2-40B4-BE49-F238E27FC236}">
                <a16:creationId xmlns:a16="http://schemas.microsoft.com/office/drawing/2014/main" id="{3EBA0F2D-911F-A161-80A5-756E7288FDB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1996" cy="6371347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свое фото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EB14FA-5EEF-1133-325C-5CD8A372486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5359398"/>
            <a:ext cx="5664003" cy="565894"/>
          </a:xfrm>
          <a:solidFill>
            <a:srgbClr val="000000"/>
          </a:solidFill>
        </p:spPr>
        <p:txBody>
          <a:bodyPr lIns="179999" tIns="179999" rIns="179999" bIns="179999" anchor="ctr"/>
          <a:lstStyle>
            <a:lvl1pPr marL="0" indent="0" algn="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Введите подпись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17EF4F1-EABB-28E8-BF8A-E882DFF86F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66298F75-6489-F479-EDEB-B3D25D1F58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AFA313-E146-4423-B5E5-BC03E7803097}" type="slidenum">
              <a:t>‹#›</a:t>
            </a:fld>
            <a:endParaRPr lang="ru-RU"/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302FB540-B256-CBCD-5A26-E4AFB67CA7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pl-PL"/>
            </a:lvl1pPr>
          </a:lstStyle>
          <a:p>
            <a:pPr lvl="0"/>
            <a:r>
              <a:rPr lang="pl-PL"/>
              <a:t>Kliknij, aby edytować styl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6364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асибо за внимание!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40">
            <a:extLst>
              <a:ext uri="{FF2B5EF4-FFF2-40B4-BE49-F238E27FC236}">
                <a16:creationId xmlns:a16="http://schemas.microsoft.com/office/drawing/2014/main" id="{16FB71B9-89CB-595F-2FD4-39635D2AC1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780102" cy="6804022"/>
          </a:xfrm>
          <a:solidFill>
            <a:srgbClr val="D9D9D9"/>
          </a:solidFill>
        </p:spPr>
        <p:txBody>
          <a:bodyPr anchor="ctr" anchorCtr="1"/>
          <a:lstStyle>
            <a:lvl1pPr marL="0" indent="0" algn="ctr">
              <a:buNone/>
              <a:defRPr sz="1200" i="1">
                <a:latin typeface="Times New Roman" pitchFamily="18"/>
                <a:cs typeface="Times New Roman" pitchFamily="18"/>
              </a:defRPr>
            </a:lvl1pPr>
          </a:lstStyle>
          <a:p>
            <a:pPr lvl="0"/>
            <a:r>
              <a:rPr lang="ru-RU"/>
              <a:t>Вставьте или перетащите свое фото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B8F8896A-B055-B723-91B5-2D5A97370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8200" y="2798356"/>
            <a:ext cx="3733796" cy="1013685"/>
          </a:xfrm>
          <a:solidFill>
            <a:srgbClr val="FFFFFF"/>
          </a:solidFill>
        </p:spPr>
        <p:txBody>
          <a:bodyPr lIns="179999" tIns="179999" rIns="251999" bIns="179999" anchor="t"/>
          <a:lstStyle>
            <a:lvl1pPr algn="r">
              <a:lnSpc>
                <a:spcPct val="60000"/>
              </a:lnSpc>
              <a:defRPr sz="4200" spc="-300"/>
            </a:lvl1pPr>
          </a:lstStyle>
          <a:p>
            <a:pPr lvl="0"/>
            <a:r>
              <a:rPr lang="ru-RU"/>
              <a:t>Спасибо за внимание!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90E6245F-7BB0-A5B9-B0E4-001126B093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3957706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Полное имя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BF2973D7-7AA2-24D0-61CD-4E7C4D7D2B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306723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Номер телефона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56511649-2819-8BF8-956E-C1FCB25A6D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4655740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lnSpc>
                <a:spcPct val="5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Электронная почта или контакт в социальной сети</a:t>
            </a: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A58F0FBC-2E4F-C9F2-3B82-D6D96521D0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58200" y="5004758"/>
            <a:ext cx="2910343" cy="316803"/>
          </a:xfrm>
          <a:solidFill>
            <a:srgbClr val="404040"/>
          </a:solidFill>
        </p:spPr>
        <p:txBody>
          <a:bodyPr rIns="71999" anchor="ctr"/>
          <a:lstStyle>
            <a:lvl1pPr marL="0" indent="0" algn="r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Веб-сайт компании</a:t>
            </a:r>
          </a:p>
        </p:txBody>
      </p:sp>
      <p:sp>
        <p:nvSpPr>
          <p:cNvPr id="8" name="Прямоугольник 14">
            <a:extLst>
              <a:ext uri="{FF2B5EF4-FFF2-40B4-BE49-F238E27FC236}">
                <a16:creationId xmlns:a16="http://schemas.microsoft.com/office/drawing/2014/main" id="{BCA85061-1E67-DBE3-D755-25B26D319DE6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9" name="Прямоугольник 13">
            <a:extLst>
              <a:ext uri="{FF2B5EF4-FFF2-40B4-BE49-F238E27FC236}">
                <a16:creationId xmlns:a16="http://schemas.microsoft.com/office/drawing/2014/main" id="{7D3DD82F-890F-41C6-D991-159521B7262C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Прямоугольник 12">
            <a:extLst>
              <a:ext uri="{FF2B5EF4-FFF2-40B4-BE49-F238E27FC236}">
                <a16:creationId xmlns:a16="http://schemas.microsoft.com/office/drawing/2014/main" id="{ECBB2676-DF20-3FF1-E175-A1FA9D2B9711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0DBF042C-6E1C-AD25-1C97-26AF8C2E2900}"/>
              </a:ext>
            </a:extLst>
          </p:cNvPr>
          <p:cNvSpPr/>
          <p:nvPr/>
        </p:nvSpPr>
        <p:spPr>
          <a:xfrm>
            <a:off x="8458200" y="2685912"/>
            <a:ext cx="3733796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AC6139BB-D9EF-840F-BA34-151EE4FEBA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2F5C61-3C7E-4323-839F-180D911A42D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796961"/>
      </p:ext>
    </p:extLst>
  </p:cSld>
  <p:clrMapOvr>
    <a:masterClrMapping/>
  </p:clrMapOvr>
  <p:transition spd="med">
    <p:pull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96FF0-08D3-321F-40EA-2284913C9F4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BA0E5DC-66CF-0D0B-CE01-0F1DDB1ED0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1797" y="1007997"/>
            <a:ext cx="11339510" cy="359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7919ED0-E1B0-0FA7-49BE-C2E612A49CDA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 lang="pl-PL"/>
            </a:lvl1pPr>
            <a:lvl2pPr>
              <a:defRPr lang="pl-PL"/>
            </a:lvl2pPr>
            <a:lvl3pPr>
              <a:defRPr lang="pl-PL"/>
            </a:lvl3pPr>
            <a:lvl4pPr>
              <a:defRPr lang="pl-PL"/>
            </a:lvl4pPr>
            <a:lvl5pPr>
              <a:defRPr lang="pl-PL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ru-RU"/>
          </a:p>
        </p:txBody>
      </p:sp>
      <p:sp>
        <p:nvSpPr>
          <p:cNvPr id="5" name="Нижний колонтитул 3">
            <a:extLst>
              <a:ext uri="{FF2B5EF4-FFF2-40B4-BE49-F238E27FC236}">
                <a16:creationId xmlns:a16="http://schemas.microsoft.com/office/drawing/2014/main" id="{C8BA3F85-36F5-9A0C-A156-D6241BF877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D8F7BFAD-5B01-E7F9-1E9A-97DFF8B7C4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E31751-131E-4522-946E-0F3C3BBBD85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915319"/>
      </p:ext>
    </p:extLst>
  </p:cSld>
  <p:clrMapOvr>
    <a:masterClrMapping/>
  </p:clrMapOvr>
  <p:transition spd="med">
    <p:pull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6">
            <a:extLst>
              <a:ext uri="{FF2B5EF4-FFF2-40B4-BE49-F238E27FC236}">
                <a16:creationId xmlns:a16="http://schemas.microsoft.com/office/drawing/2014/main" id="{746E7943-7F0E-714C-2EB2-9DBC2C6CFEC4}"/>
              </a:ext>
            </a:extLst>
          </p:cNvPr>
          <p:cNvSpPr/>
          <p:nvPr/>
        </p:nvSpPr>
        <p:spPr>
          <a:xfrm>
            <a:off x="9780102" y="6371347"/>
            <a:ext cx="1979895" cy="43198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3" name="Прямоугольник 27">
            <a:extLst>
              <a:ext uri="{FF2B5EF4-FFF2-40B4-BE49-F238E27FC236}">
                <a16:creationId xmlns:a16="http://schemas.microsoft.com/office/drawing/2014/main" id="{213A9017-172E-0D4D-B0C3-E15FA76B20C4}"/>
              </a:ext>
            </a:extLst>
          </p:cNvPr>
          <p:cNvSpPr/>
          <p:nvPr/>
        </p:nvSpPr>
        <p:spPr>
          <a:xfrm>
            <a:off x="9780102" y="6803355"/>
            <a:ext cx="1979895" cy="54653"/>
          </a:xfrm>
          <a:prstGeom prst="rect">
            <a:avLst/>
          </a:prstGeom>
          <a:solidFill>
            <a:srgbClr val="DADADA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Полилиния: Фигура 30">
            <a:extLst>
              <a:ext uri="{FF2B5EF4-FFF2-40B4-BE49-F238E27FC236}">
                <a16:creationId xmlns:a16="http://schemas.microsoft.com/office/drawing/2014/main" id="{9A64082C-9906-DA90-B0C7-3EC777CB141E}"/>
              </a:ext>
            </a:extLst>
          </p:cNvPr>
          <p:cNvSpPr/>
          <p:nvPr/>
        </p:nvSpPr>
        <p:spPr>
          <a:xfrm>
            <a:off x="0" y="6371347"/>
            <a:ext cx="9780102" cy="431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9780102"/>
              <a:gd name="f7" fmla="val 432000"/>
              <a:gd name="f8" fmla="+- 0 0 -90"/>
              <a:gd name="f9" fmla="*/ f3 1 9780102"/>
              <a:gd name="f10" fmla="*/ f4 1 432000"/>
              <a:gd name="f11" fmla="+- f7 0 f5"/>
              <a:gd name="f12" fmla="+- f6 0 f5"/>
              <a:gd name="f13" fmla="*/ f8 f0 1"/>
              <a:gd name="f14" fmla="*/ f12 1 9780102"/>
              <a:gd name="f15" fmla="*/ f11 1 432000"/>
              <a:gd name="f16" fmla="*/ 0 f12 1"/>
              <a:gd name="f17" fmla="*/ 0 f11 1"/>
              <a:gd name="f18" fmla="*/ 9780102 f12 1"/>
              <a:gd name="f19" fmla="*/ 432000 f11 1"/>
              <a:gd name="f20" fmla="*/ f13 1 f2"/>
              <a:gd name="f21" fmla="*/ f16 1 9780102"/>
              <a:gd name="f22" fmla="*/ f17 1 432000"/>
              <a:gd name="f23" fmla="*/ f18 1 9780102"/>
              <a:gd name="f24" fmla="*/ f19 1 432000"/>
              <a:gd name="f25" fmla="*/ f5 1 f14"/>
              <a:gd name="f26" fmla="*/ f6 1 f14"/>
              <a:gd name="f27" fmla="*/ f5 1 f15"/>
              <a:gd name="f28" fmla="*/ f7 1 f15"/>
              <a:gd name="f29" fmla="+- f20 0 f1"/>
              <a:gd name="f30" fmla="*/ f21 1 f14"/>
              <a:gd name="f31" fmla="*/ f22 1 f15"/>
              <a:gd name="f32" fmla="*/ f23 1 f14"/>
              <a:gd name="f33" fmla="*/ f24 1 f15"/>
              <a:gd name="f34" fmla="*/ f25 f9 1"/>
              <a:gd name="f35" fmla="*/ f26 f9 1"/>
              <a:gd name="f36" fmla="*/ f28 f10 1"/>
              <a:gd name="f37" fmla="*/ f27 f10 1"/>
              <a:gd name="f38" fmla="*/ f30 f9 1"/>
              <a:gd name="f39" fmla="*/ f31 f10 1"/>
              <a:gd name="f40" fmla="*/ f32 f9 1"/>
              <a:gd name="f41" fmla="*/ f33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38" y="f39"/>
              </a:cxn>
              <a:cxn ang="f29">
                <a:pos x="f40" y="f39"/>
              </a:cxn>
              <a:cxn ang="f29">
                <a:pos x="f40" y="f41"/>
              </a:cxn>
              <a:cxn ang="f29">
                <a:pos x="f38" y="f41"/>
              </a:cxn>
            </a:cxnLst>
            <a:rect l="f34" t="f37" r="f35" b="f36"/>
            <a:pathLst>
              <a:path w="9780102" h="432000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F2F2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4F51BD-5104-BAF1-E19A-D76F46D994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999" y="431999"/>
            <a:ext cx="11327998" cy="431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r>
              <a:rPr lang="ru-RU"/>
              <a:t>Щелкните, чтобы изменить заголовок</a:t>
            </a: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4D71D59D-6F76-5A91-1027-C844D129B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1999" y="1511996"/>
            <a:ext cx="11327998" cy="46792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70FC24FF-2ED1-0A50-2EA2-0049FE526E6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31999" y="6439817"/>
            <a:ext cx="5664003" cy="2950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404040"/>
                </a:solidFill>
                <a:uFillTx/>
                <a:latin typeface="Candara"/>
              </a:defRPr>
            </a:lvl1pPr>
          </a:lstStyle>
          <a:p>
            <a:pPr lvl="0"/>
            <a:r>
              <a:rPr lang="ru-RU"/>
              <a:t>Добавить нижний колонтитул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F9001735-A481-D300-17C4-93F6A7F61B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defRPr>
            </a:lvl1pPr>
          </a:lstStyle>
          <a:p>
            <a:pPr lvl="0"/>
            <a:fld id="{ADC1ADF4-4C2C-4893-8A35-4A20470D6D58}" type="slidenum">
              <a:t>‹#›</a:t>
            </a:fld>
            <a:endParaRPr lang="ru-RU"/>
          </a:p>
        </p:txBody>
      </p:sp>
      <p:sp>
        <p:nvSpPr>
          <p:cNvPr id="9" name="Надпись 3">
            <a:extLst>
              <a:ext uri="{FF2B5EF4-FFF2-40B4-BE49-F238E27FC236}">
                <a16:creationId xmlns:a16="http://schemas.microsoft.com/office/drawing/2014/main" id="{740898A1-C813-400C-2CAC-97643E74E2BE}"/>
              </a:ext>
            </a:extLst>
          </p:cNvPr>
          <p:cNvSpPr txBox="1"/>
          <p:nvPr/>
        </p:nvSpPr>
        <p:spPr>
          <a:xfrm>
            <a:off x="10243099" y="6422489"/>
            <a:ext cx="1053900" cy="3808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107999" rIns="91440" bIns="0" anchor="ctr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500" b="1" i="0" u="none" strike="noStrike" kern="1200" cap="none" spc="-100" baseline="0">
                <a:solidFill>
                  <a:srgbClr val="25C6E3"/>
                </a:solidFill>
                <a:uFillTx/>
                <a:latin typeface="Corbel"/>
              </a:rPr>
              <a:t>TREY</a:t>
            </a:r>
            <a:r>
              <a:rPr lang="ru-RU" sz="1600" b="1" i="0" u="none" strike="noStrike" kern="1200" cap="none" spc="-100" baseline="0">
                <a:solidFill>
                  <a:srgbClr val="25C6E3"/>
                </a:solidFill>
                <a:uFillTx/>
                <a:latin typeface="Corbel"/>
              </a:rPr>
              <a:t> </a:t>
            </a:r>
            <a:br>
              <a:rPr lang="ru-RU" sz="1600" b="1" i="0" u="none" strike="noStrike" kern="1200" cap="none" spc="-100" baseline="0">
                <a:solidFill>
                  <a:srgbClr val="25C6E3"/>
                </a:solidFill>
                <a:uFillTx/>
                <a:latin typeface="Corbel"/>
              </a:rPr>
            </a:br>
            <a:r>
              <a:rPr lang="ru-RU" sz="1200" b="0" i="0" u="none" strike="noStrike" kern="1200" cap="none" spc="140" baseline="0">
                <a:solidFill>
                  <a:srgbClr val="404040"/>
                </a:solidFill>
                <a:uFillTx/>
                <a:latin typeface="Corbel"/>
              </a:rPr>
              <a:t>research</a:t>
            </a:r>
          </a:p>
        </p:txBody>
      </p:sp>
      <p:sp>
        <p:nvSpPr>
          <p:cNvPr id="10" name="Прямоугольник 8">
            <a:extLst>
              <a:ext uri="{FF2B5EF4-FFF2-40B4-BE49-F238E27FC236}">
                <a16:creationId xmlns:a16="http://schemas.microsoft.com/office/drawing/2014/main" id="{0C0BF4EF-932D-C46F-0390-67EDF8957C5C}"/>
              </a:ext>
            </a:extLst>
          </p:cNvPr>
          <p:cNvSpPr/>
          <p:nvPr/>
        </p:nvSpPr>
        <p:spPr>
          <a:xfrm>
            <a:off x="0" y="6803355"/>
            <a:ext cx="9780102" cy="54653"/>
          </a:xfrm>
          <a:prstGeom prst="rect">
            <a:avLst/>
          </a:prstGeom>
          <a:solidFill>
            <a:srgbClr val="E8055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Прямоугольник 28">
            <a:extLst>
              <a:ext uri="{FF2B5EF4-FFF2-40B4-BE49-F238E27FC236}">
                <a16:creationId xmlns:a16="http://schemas.microsoft.com/office/drawing/2014/main" id="{0F3BF433-C00A-9EBA-6C2C-FFCD46C7BA6A}"/>
              </a:ext>
            </a:extLst>
          </p:cNvPr>
          <p:cNvSpPr/>
          <p:nvPr/>
        </p:nvSpPr>
        <p:spPr>
          <a:xfrm>
            <a:off x="11759997" y="6803355"/>
            <a:ext cx="431999" cy="54653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cxnSp>
        <p:nvCxnSpPr>
          <p:cNvPr id="12" name="Прямая соединительная линия 17">
            <a:extLst>
              <a:ext uri="{FF2B5EF4-FFF2-40B4-BE49-F238E27FC236}">
                <a16:creationId xmlns:a16="http://schemas.microsoft.com/office/drawing/2014/main" id="{5B41FF7F-17FC-1CDD-B943-BBFE67989D46}"/>
              </a:ext>
            </a:extLst>
          </p:cNvPr>
          <p:cNvCxnSpPr/>
          <p:nvPr/>
        </p:nvCxnSpPr>
        <p:spPr>
          <a:xfrm flipH="1">
            <a:off x="0" y="6371347"/>
            <a:ext cx="12191996" cy="0"/>
          </a:xfrm>
          <a:prstGeom prst="straightConnector1">
            <a:avLst/>
          </a:prstGeom>
          <a:noFill/>
          <a:ln w="6345" cap="flat">
            <a:solidFill>
              <a:srgbClr val="F2F2F2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pull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3200" b="1" i="0" u="none" strike="noStrike" kern="1200" cap="none" spc="-150" baseline="0">
          <a:solidFill>
            <a:srgbClr val="404040"/>
          </a:solidFill>
          <a:uFillTx/>
          <a:latin typeface="Corbel"/>
        </a:defRPr>
      </a:lvl1pPr>
    </p:titleStyle>
    <p:bodyStyle>
      <a:lvl1pPr marL="266703" marR="0" lvl="0" indent="-266703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ru-RU" sz="1800" b="0" i="0" u="none" strike="noStrike" kern="1200" cap="none" spc="0" baseline="0">
          <a:solidFill>
            <a:srgbClr val="404040"/>
          </a:solidFill>
          <a:uFillTx/>
          <a:latin typeface="Candara"/>
        </a:defRPr>
      </a:lvl1pPr>
      <a:lvl2pPr marL="542925" marR="0" lvl="1" indent="-276221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600" b="0" i="0" u="none" strike="noStrike" kern="1200" cap="none" spc="0" baseline="0">
          <a:solidFill>
            <a:srgbClr val="404040"/>
          </a:solidFill>
          <a:uFillTx/>
          <a:latin typeface="Candara"/>
        </a:defRPr>
      </a:lvl2pPr>
      <a:lvl3pPr marL="809628" marR="0" lvl="2" indent="-266703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400" b="0" i="0" u="none" strike="noStrike" kern="1200" cap="none" spc="0" baseline="0">
          <a:solidFill>
            <a:srgbClr val="404040"/>
          </a:solidFill>
          <a:uFillTx/>
          <a:latin typeface="Candara"/>
        </a:defRPr>
      </a:lvl3pPr>
      <a:lvl4pPr marL="1076321" marR="0" lvl="3" indent="-266703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400" b="0" i="0" u="none" strike="noStrike" kern="1200" cap="none" spc="0" baseline="0">
          <a:solidFill>
            <a:srgbClr val="404040"/>
          </a:solidFill>
          <a:uFillTx/>
          <a:latin typeface="Candara"/>
        </a:defRPr>
      </a:lvl4pPr>
      <a:lvl5pPr marL="1343025" marR="0" lvl="4" indent="-266703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ru-RU" sz="1400" b="0" i="0" u="none" strike="noStrike" kern="1200" cap="none" spc="0" baseline="0">
          <a:solidFill>
            <a:srgbClr val="404040"/>
          </a:solidFill>
          <a:uFillTx/>
          <a:latin typeface="Candar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dueglobal.edu/blog/information-technology/history-women-information-technology-6-female-computer-science-pioneers/#:~:text=Just%20a%20few%20of%20the,human%20space%20exploration%20(Katherine%20Johnson)" TargetMode="External"/><Relationship Id="rId7" Type="http://schemas.openxmlformats.org/officeDocument/2006/relationships/hyperlink" Target="https://whatwillittake.com/interviews/interview-sheryl-sandberg/" TargetMode="External"/><Relationship Id="rId2" Type="http://schemas.openxmlformats.org/officeDocument/2006/relationships/hyperlink" Target="https://www.computerscience.org/resources/most-influential-women-computer-science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thshistory.st-andrews.ac.uk/Biographies/Cave-Browne-Cave_Beatrice/pictdisplay/" TargetMode="External"/><Relationship Id="rId5" Type="http://schemas.openxmlformats.org/officeDocument/2006/relationships/hyperlink" Target="https://dailytitan.com/news/campus/prevailing-gender-gap-in-the-college-of-engineering-and-computer-science/article_e0c7f020-4dba-5fbd-a9f5-8fe080d22011.html" TargetMode="External"/><Relationship Id="rId4" Type="http://schemas.openxmlformats.org/officeDocument/2006/relationships/hyperlink" Target="https://en.wikipedia.org/wiki/Women_in_comput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 zastępczy obrazu 13" descr="Obraz zawierający Ludzka twarz, ubrania, osoba, kolaż&#10;&#10;Opis wygenerowany automatycznie">
            <a:extLst>
              <a:ext uri="{FF2B5EF4-FFF2-40B4-BE49-F238E27FC236}">
                <a16:creationId xmlns:a16="http://schemas.microsoft.com/office/drawing/2014/main" id="{33A66E88-3212-DA21-3F9E-C90645053D7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9571" r="9571"/>
          <a:stretch>
            <a:fillRect/>
          </a:stretch>
        </p:blipFill>
        <p:spPr>
          <a:xfrm>
            <a:off x="0" y="0"/>
            <a:ext cx="9780586" cy="6804022"/>
          </a:xfrm>
          <a:solidFill>
            <a:srgbClr val="D9D9D9"/>
          </a:solidFill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871E911-5810-B8C6-3931-1FD8D399C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11048"/>
            <a:ext cx="8991596" cy="1830903"/>
          </a:xfrm>
        </p:spPr>
        <p:txBody>
          <a:bodyPr/>
          <a:lstStyle/>
          <a:p>
            <a:pPr lvl="0">
              <a:lnSpc>
                <a:spcPts val="6200"/>
              </a:lnSpc>
            </a:pPr>
            <a:r>
              <a:rPr lang="en-US" sz="3400" b="0">
                <a:solidFill>
                  <a:srgbClr val="000000"/>
                </a:solidFill>
                <a:latin typeface="Calibri" pitchFamily="34"/>
              </a:rPr>
              <a:t>How women have influenced the field of computer science</a:t>
            </a:r>
            <a:endParaRPr lang="ru-RU" sz="340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E9CF023A-D05D-82C5-31D4-100991B795C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200400" y="4061042"/>
            <a:ext cx="6580186" cy="580918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/>
          <a:p>
            <a:pPr marL="0" lvl="0" indent="0" algn="r">
              <a:buNone/>
            </a:pPr>
            <a:r>
              <a:rPr lang="en-US">
                <a:solidFill>
                  <a:srgbClr val="FFFFFF"/>
                </a:solidFill>
              </a:rPr>
              <a:t>Anhelina Belavezha, Computer Science </a:t>
            </a:r>
            <a:endParaRPr lang="ru-RU">
              <a:solidFill>
                <a:srgbClr val="FFFFFF"/>
              </a:solidFill>
            </a:endParaRPr>
          </a:p>
        </p:txBody>
      </p:sp>
      <p:pic>
        <p:nvPicPr>
          <p:cNvPr id="5" name="Obraz 16">
            <a:extLst>
              <a:ext uri="{FF2B5EF4-FFF2-40B4-BE49-F238E27FC236}">
                <a16:creationId xmlns:a16="http://schemas.microsoft.com/office/drawing/2014/main" id="{B9C28BD8-2D62-A366-C19E-1165CAC7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7" t="12789" r="8595" b="23625"/>
          <a:stretch>
            <a:fillRect/>
          </a:stretch>
        </p:blipFill>
        <p:spPr>
          <a:xfrm>
            <a:off x="10194590" y="4061042"/>
            <a:ext cx="1425476" cy="5809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BDC390-F231-C2EB-2FFF-715146A731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References </a:t>
            </a:r>
            <a:endParaRPr lang="ru-RU"/>
          </a:p>
        </p:txBody>
      </p:sp>
      <p:sp>
        <p:nvSpPr>
          <p:cNvPr id="3" name="Symbol zastępczy zawartości 3">
            <a:extLst>
              <a:ext uri="{FF2B5EF4-FFF2-40B4-BE49-F238E27FC236}">
                <a16:creationId xmlns:a16="http://schemas.microsoft.com/office/drawing/2014/main" id="{B696BA92-2E83-43C6-3422-BA11F5D4C5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pl-PL"/>
              <a:t>1. </a:t>
            </a:r>
            <a:r>
              <a:rPr lang="pl-PL">
                <a:hlinkClick r:id="rId2"/>
              </a:rPr>
              <a:t>https://www.computerscience.org/resources/most-influential-women-computer-science/</a:t>
            </a:r>
            <a:endParaRPr lang="pl-PL"/>
          </a:p>
          <a:p>
            <a:pPr lvl="0"/>
            <a:r>
              <a:rPr lang="pl-PL"/>
              <a:t>2. </a:t>
            </a:r>
            <a:r>
              <a:rPr lang="pl-PL">
                <a:hlinkClick r:id="rId3"/>
              </a:rPr>
              <a:t>https://www.purdueglobal.edu/blog/information-technology/history-women-information-technology-6-female-computer-science-pioneers/#:~:text=Just%20a%20few%20of%20the,human%20space%20exploration%20(Katherine%20Johnson)</a:t>
            </a:r>
            <a:endParaRPr lang="pl-PL"/>
          </a:p>
          <a:p>
            <a:pPr lvl="0"/>
            <a:r>
              <a:rPr lang="pl-PL"/>
              <a:t>3. </a:t>
            </a:r>
            <a:r>
              <a:rPr lang="pl-PL">
                <a:hlinkClick r:id="rId4"/>
              </a:rPr>
              <a:t>https://en.wikipedia.org/wiki/Women_in_computing</a:t>
            </a:r>
            <a:endParaRPr lang="pl-PL"/>
          </a:p>
          <a:p>
            <a:pPr lvl="0"/>
            <a:r>
              <a:rPr lang="pl-PL"/>
              <a:t>4. </a:t>
            </a:r>
            <a:r>
              <a:rPr lang="pl-PL">
                <a:hlinkClick r:id="rId5"/>
              </a:rPr>
              <a:t>https://dailytitan.com/news/campus/prevailing-gender-gap-in-the-college-of-engineering-and-computer-science/article_e0c7f020-4dba-5fbd-a9f5-8fe080d22011.html</a:t>
            </a:r>
            <a:endParaRPr lang="pl-PL"/>
          </a:p>
          <a:p>
            <a:pPr lvl="0"/>
            <a:r>
              <a:rPr lang="pl-PL"/>
              <a:t>5. </a:t>
            </a:r>
            <a:r>
              <a:rPr lang="pl-PL">
                <a:hlinkClick r:id="rId6"/>
              </a:rPr>
              <a:t>https://mathshistory.st-andrews.ac.uk/Biographies/Cave-Browne-Cave_Beatrice/pictdisplay/</a:t>
            </a:r>
            <a:endParaRPr lang="pl-PL"/>
          </a:p>
          <a:p>
            <a:pPr lvl="0"/>
            <a:r>
              <a:rPr lang="en-US"/>
              <a:t>6. </a:t>
            </a:r>
            <a:r>
              <a:rPr lang="en-US">
                <a:hlinkClick r:id="rId7"/>
              </a:rPr>
              <a:t>https://whatwillittake.com/interviews/interview-sheryl-sandberg/</a:t>
            </a:r>
            <a:r>
              <a:rPr lang="en-US"/>
              <a:t> </a:t>
            </a:r>
            <a:endParaRPr lang="ru-RU"/>
          </a:p>
        </p:txBody>
      </p:sp>
      <p:sp>
        <p:nvSpPr>
          <p:cNvPr id="4" name="Symbol zastępczy stopki 4">
            <a:extLst>
              <a:ext uri="{FF2B5EF4-FFF2-40B4-BE49-F238E27FC236}">
                <a16:creationId xmlns:a16="http://schemas.microsoft.com/office/drawing/2014/main" id="{A946AAD1-DC5A-EB12-9E69-1E4D8EC19E78}"/>
              </a:ext>
            </a:extLst>
          </p:cNvPr>
          <p:cNvSpPr txBox="1"/>
          <p:nvPr/>
        </p:nvSpPr>
        <p:spPr>
          <a:xfrm>
            <a:off x="431999" y="6439817"/>
            <a:ext cx="5664003" cy="2950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404040"/>
              </a:solidFill>
              <a:uFillTx/>
              <a:latin typeface="Candara"/>
            </a:endParaRPr>
          </a:p>
        </p:txBody>
      </p:sp>
      <p:sp>
        <p:nvSpPr>
          <p:cNvPr id="5" name="Symbol zastępczy numeru slajdu 5">
            <a:extLst>
              <a:ext uri="{FF2B5EF4-FFF2-40B4-BE49-F238E27FC236}">
                <a16:creationId xmlns:a16="http://schemas.microsoft.com/office/drawing/2014/main" id="{252053CC-5ABE-F5ED-7BF5-99EDD45F27D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DEF8FDC-6300-40F2-8225-CC011AE66DF1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10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6" name="Schemat blokowy: proces 8">
            <a:extLst>
              <a:ext uri="{FF2B5EF4-FFF2-40B4-BE49-F238E27FC236}">
                <a16:creationId xmlns:a16="http://schemas.microsoft.com/office/drawing/2014/main" id="{2DA1760E-B382-FEA7-315F-E93640DF36FD}"/>
              </a:ext>
            </a:extLst>
          </p:cNvPr>
          <p:cNvSpPr/>
          <p:nvPr/>
        </p:nvSpPr>
        <p:spPr>
          <a:xfrm>
            <a:off x="10383524" y="6371347"/>
            <a:ext cx="975363" cy="43199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65B189AE-BDE6-A19B-49B9-D2149BEC094B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088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chemat blokowy: proces 9">
            <a:extLst>
              <a:ext uri="{FF2B5EF4-FFF2-40B4-BE49-F238E27FC236}">
                <a16:creationId xmlns:a16="http://schemas.microsoft.com/office/drawing/2014/main" id="{26E00174-8D71-AD31-4DC5-65A205C2C759}"/>
              </a:ext>
            </a:extLst>
          </p:cNvPr>
          <p:cNvSpPr/>
          <p:nvPr/>
        </p:nvSpPr>
        <p:spPr>
          <a:xfrm>
            <a:off x="0" y="475277"/>
            <a:ext cx="5262884" cy="894082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3BD4DB2-9485-8DCA-1050-DB6DE17088E8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B5EB428-0BA9-4D32-9625-9830E5598AA2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2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8D8C39-8A81-38F5-3C38-12E0D1772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761" y="688918"/>
            <a:ext cx="3591360" cy="466801"/>
          </a:xfrm>
        </p:spPr>
        <p:txBody>
          <a:bodyPr anchorCtr="1">
            <a:spAutoFit/>
          </a:bodyPr>
          <a:lstStyle/>
          <a:p>
            <a:pPr lvl="0" algn="ctr" hangingPunct="0">
              <a:lnSpc>
                <a:spcPct val="100000"/>
              </a:lnSpc>
            </a:pPr>
            <a:r>
              <a:rPr lang="pl-PL" i="1">
                <a:solidFill>
                  <a:srgbClr val="1F1F1F"/>
                </a:solidFill>
                <a:latin typeface="Calibri" pitchFamily="34"/>
                <a:cs typeface="Calibri" pitchFamily="34"/>
              </a:rPr>
              <a:t>P</a:t>
            </a:r>
            <a:r>
              <a:rPr lang="ru-RU" i="1">
                <a:solidFill>
                  <a:srgbClr val="1F1F1F"/>
                </a:solidFill>
                <a:latin typeface="Calibri" pitchFamily="34"/>
                <a:cs typeface="Calibri" pitchFamily="34"/>
              </a:rPr>
              <a:t>resentation plan</a:t>
            </a:r>
            <a:r>
              <a:rPr lang="ru-RU" sz="1050" i="1">
                <a:solidFill>
                  <a:srgbClr val="000000"/>
                </a:solidFill>
                <a:latin typeface="Calibri" pitchFamily="34"/>
                <a:cs typeface="Calibri" pitchFamily="34"/>
              </a:rPr>
              <a:t> </a:t>
            </a:r>
            <a:endParaRPr lang="ru-RU" sz="2800" i="1">
              <a:solidFill>
                <a:srgbClr val="000000"/>
              </a:solidFill>
              <a:latin typeface="Calibri" pitchFamily="34"/>
              <a:cs typeface="Calibri" pitchFamily="34"/>
            </a:endParaRPr>
          </a:p>
        </p:txBody>
      </p:sp>
      <p:sp>
        <p:nvSpPr>
          <p:cNvPr id="6" name="Schemat blokowy: proces 8">
            <a:extLst>
              <a:ext uri="{FF2B5EF4-FFF2-40B4-BE49-F238E27FC236}">
                <a16:creationId xmlns:a16="http://schemas.microsoft.com/office/drawing/2014/main" id="{45CBB3FB-BD54-DA3D-A3A1-8B6050E93C21}"/>
              </a:ext>
            </a:extLst>
          </p:cNvPr>
          <p:cNvSpPr/>
          <p:nvPr/>
        </p:nvSpPr>
        <p:spPr>
          <a:xfrm>
            <a:off x="0" y="386077"/>
            <a:ext cx="5151116" cy="1076962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7" name="Schemat blokowy: proces 10">
            <a:extLst>
              <a:ext uri="{FF2B5EF4-FFF2-40B4-BE49-F238E27FC236}">
                <a16:creationId xmlns:a16="http://schemas.microsoft.com/office/drawing/2014/main" id="{08201B54-4F03-5947-224C-EF7CDEAA8DDC}"/>
              </a:ext>
            </a:extLst>
          </p:cNvPr>
          <p:cNvSpPr/>
          <p:nvPr/>
        </p:nvSpPr>
        <p:spPr>
          <a:xfrm>
            <a:off x="7284723" y="475277"/>
            <a:ext cx="4907283" cy="894082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3200" b="1" i="1" u="none" strike="noStrike" kern="1200" cap="none" spc="0" baseline="0">
                <a:solidFill>
                  <a:srgbClr val="000000"/>
                </a:solidFill>
                <a:uFillTx/>
                <a:latin typeface="Calibri" pitchFamily="34"/>
                <a:cs typeface="Calibri" pitchFamily="34"/>
              </a:rPr>
              <a:t>Key vocabulary</a:t>
            </a:r>
            <a:endParaRPr lang="ru-RU" sz="3200" b="1" i="1" u="none" strike="noStrike" kern="1200" cap="none" spc="0" baseline="0">
              <a:solidFill>
                <a:srgbClr val="000000"/>
              </a:solidFill>
              <a:uFillTx/>
              <a:latin typeface="Calibri" pitchFamily="34"/>
              <a:cs typeface="Calibri" pitchFamily="34"/>
            </a:endParaRPr>
          </a:p>
        </p:txBody>
      </p:sp>
      <p:sp>
        <p:nvSpPr>
          <p:cNvPr id="8" name="Schemat blokowy: proces 11">
            <a:extLst>
              <a:ext uri="{FF2B5EF4-FFF2-40B4-BE49-F238E27FC236}">
                <a16:creationId xmlns:a16="http://schemas.microsoft.com/office/drawing/2014/main" id="{3E74E8D5-2E5C-B954-92E1-E1022220F21E}"/>
              </a:ext>
            </a:extLst>
          </p:cNvPr>
          <p:cNvSpPr/>
          <p:nvPr/>
        </p:nvSpPr>
        <p:spPr>
          <a:xfrm>
            <a:off x="91440" y="1676680"/>
            <a:ext cx="5262884" cy="4541523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>
              <a:alpha val="4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285750" marR="0" lvl="0" indent="-28575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 pitchFamily="34"/>
                <a:cs typeface="Calibri" pitchFamily="34"/>
              </a:rPr>
              <a:t>Introduction</a:t>
            </a:r>
            <a:endParaRPr lang="pl-PL" sz="18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Significance of </a:t>
            </a:r>
            <a:r>
              <a:rPr lang="pl-PL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w</a:t>
            </a: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omen’s </a:t>
            </a:r>
            <a:r>
              <a:rPr lang="pl-PL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c</a:t>
            </a:r>
            <a:r>
              <a:rPr lang="en-US" sz="1800" b="0" i="0" u="none" strike="noStrike" kern="1200" cap="none" spc="0" baseline="0" dirty="0" err="1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ontributions</a:t>
            </a: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 to </a:t>
            </a:r>
            <a:r>
              <a:rPr lang="pl-PL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c</a:t>
            </a:r>
            <a:r>
              <a:rPr lang="en-US" sz="1800" b="0" i="0" u="none" strike="noStrike" kern="1200" cap="none" spc="0" baseline="0" dirty="0" err="1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omputer</a:t>
            </a: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 </a:t>
            </a:r>
            <a:r>
              <a:rPr lang="pl-PL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s</a:t>
            </a:r>
            <a:r>
              <a:rPr lang="en-US" sz="1800" b="0" i="0" u="none" strike="noStrike" kern="1200" cap="none" spc="0" baseline="0" dirty="0" err="1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cience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 pitchFamily="34"/>
                <a:cs typeface="Calibri" pitchFamily="34"/>
              </a:rPr>
              <a:t>Main</a:t>
            </a:r>
            <a:r>
              <a:rPr lang="pl-PL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 pitchFamily="34"/>
                <a:cs typeface="Calibri" pitchFamily="34"/>
              </a:rPr>
              <a:t> part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Ada Lovelace and her work on the Analytical</a:t>
            </a:r>
            <a:r>
              <a:rPr lang="pl-PL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 </a:t>
            </a: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Engine 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Grace Hopper and the invention of the compiler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A. Margaret Hamilton's role in the Apollo 11 mission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l-PL" sz="18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 pitchFamily="34"/>
                <a:cs typeface="Calibri" pitchFamily="34"/>
              </a:rPr>
              <a:t>Conclusion</a:t>
            </a:r>
            <a:endParaRPr lang="pl-PL" sz="18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Recap of Women's Impact on Computer Science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Calibri" pitchFamily="34"/>
                <a:cs typeface="Calibri" pitchFamily="34"/>
              </a:rPr>
              <a:t>Call to action for promoting diversity and inclusion</a:t>
            </a:r>
            <a:endParaRPr lang="pl-PL" sz="1800" b="0" i="0" u="none" strike="noStrike" kern="1200" cap="none" spc="0" baseline="0" dirty="0">
              <a:solidFill>
                <a:srgbClr val="0D0D0D"/>
              </a:solidFill>
              <a:uFillTx/>
              <a:latin typeface="Calibri" pitchFamily="34"/>
              <a:cs typeface="Calibri" pitchFamily="34"/>
            </a:endParaRPr>
          </a:p>
        </p:txBody>
      </p:sp>
      <p:sp>
        <p:nvSpPr>
          <p:cNvPr id="9" name="Schemat blokowy: proces 14">
            <a:extLst>
              <a:ext uri="{FF2B5EF4-FFF2-40B4-BE49-F238E27FC236}">
                <a16:creationId xmlns:a16="http://schemas.microsoft.com/office/drawing/2014/main" id="{455997E6-FF08-9A12-9986-5C56840CA9D3}"/>
              </a:ext>
            </a:extLst>
          </p:cNvPr>
          <p:cNvSpPr/>
          <p:nvPr/>
        </p:nvSpPr>
        <p:spPr>
          <a:xfrm>
            <a:off x="6929122" y="1676680"/>
            <a:ext cx="5171444" cy="4541523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>
              <a:alpha val="66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achievements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involvement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programming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compiler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software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algorithms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code optimization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gender equality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discrimination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ü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D2125"/>
                </a:solidFill>
                <a:uFillTx/>
                <a:latin typeface="Calibri" pitchFamily="34"/>
                <a:cs typeface="Calibri" pitchFamily="34"/>
              </a:rPr>
              <a:t>diversity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0" name="Znak minus 15">
            <a:extLst>
              <a:ext uri="{FF2B5EF4-FFF2-40B4-BE49-F238E27FC236}">
                <a16:creationId xmlns:a16="http://schemas.microsoft.com/office/drawing/2014/main" id="{D8B8CBDA-BA7D-A492-BEC1-AF798F146C99}"/>
              </a:ext>
            </a:extLst>
          </p:cNvPr>
          <p:cNvSpPr/>
          <p:nvPr/>
        </p:nvSpPr>
        <p:spPr>
          <a:xfrm>
            <a:off x="2072643" y="1071119"/>
            <a:ext cx="2164083" cy="2136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11" name="Znak minus 17">
            <a:extLst>
              <a:ext uri="{FF2B5EF4-FFF2-40B4-BE49-F238E27FC236}">
                <a16:creationId xmlns:a16="http://schemas.microsoft.com/office/drawing/2014/main" id="{B7F27683-33C4-7B01-020B-C78243C84E01}"/>
              </a:ext>
            </a:extLst>
          </p:cNvPr>
          <p:cNvSpPr/>
          <p:nvPr/>
        </p:nvSpPr>
        <p:spPr>
          <a:xfrm>
            <a:off x="9192161" y="1070497"/>
            <a:ext cx="2164083" cy="2136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Download Background, Pattern, Texture. Royalty-Free Stock Illustration  Image - Pixabay">
            <a:extLst>
              <a:ext uri="{FF2B5EF4-FFF2-40B4-BE49-F238E27FC236}">
                <a16:creationId xmlns:a16="http://schemas.microsoft.com/office/drawing/2014/main" id="{0FF4C486-F32D-C805-5649-4D66F6C52DA9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Symbol zastępczy stopki 1">
            <a:extLst>
              <a:ext uri="{FF2B5EF4-FFF2-40B4-BE49-F238E27FC236}">
                <a16:creationId xmlns:a16="http://schemas.microsoft.com/office/drawing/2014/main" id="{E331B0A3-BC1E-1FAB-AAA7-2AC228F3232A}"/>
              </a:ext>
            </a:extLst>
          </p:cNvPr>
          <p:cNvSpPr txBox="1">
            <a:spLocks noMove="1" noResize="1"/>
          </p:cNvSpPr>
          <p:nvPr/>
        </p:nvSpPr>
        <p:spPr>
          <a:xfrm>
            <a:off x="431999" y="6439817"/>
            <a:ext cx="5664003" cy="29505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404040"/>
              </a:solidFill>
              <a:uFillTx/>
              <a:latin typeface="Candara"/>
            </a:endParaRP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590D8F59-E0EC-3466-D3A1-9A1A29850E9E}"/>
              </a:ext>
            </a:extLst>
          </p:cNvPr>
          <p:cNvSpPr txBox="1">
            <a:spLocks noMove="1" noResize="1"/>
          </p:cNvSpPr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C4E5A2-E6B2-452C-A606-39C9FF43914A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3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0E12C7E-E32C-33E3-2DD7-719E4206A7AF}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538" y="227274"/>
            <a:ext cx="1815468" cy="23435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Ada King, Countess of Lovelace. Watercolour portrait circa 1840">
            <a:extLst>
              <a:ext uri="{FF2B5EF4-FFF2-40B4-BE49-F238E27FC236}">
                <a16:creationId xmlns:a16="http://schemas.microsoft.com/office/drawing/2014/main" id="{9C546BBE-20CA-CD80-3DE0-BC96A3765713}"/>
              </a:ext>
            </a:extLst>
          </p:cNvPr>
          <p:cNvPicPr>
            <a:picLocks noMove="1" noResize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2657" y="222052"/>
            <a:ext cx="1815468" cy="23435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4" descr="Harvard College Observatory History in Images">
            <a:extLst>
              <a:ext uri="{FF2B5EF4-FFF2-40B4-BE49-F238E27FC236}">
                <a16:creationId xmlns:a16="http://schemas.microsoft.com/office/drawing/2014/main" id="{28FCA892-B2BF-AA6C-7609-0378557FA825}"/>
              </a:ext>
            </a:extLst>
          </p:cNvPr>
          <p:cNvPicPr>
            <a:picLocks noMove="1" noResize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07072" y="222052"/>
            <a:ext cx="1815468" cy="23540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6" descr="Pictures of Beatrice Mabel Cave-Browne-Cave - MacTutor History of  Mathematics">
            <a:extLst>
              <a:ext uri="{FF2B5EF4-FFF2-40B4-BE49-F238E27FC236}">
                <a16:creationId xmlns:a16="http://schemas.microsoft.com/office/drawing/2014/main" id="{ADEB8335-BBE8-E67E-EF36-A66D61A0C52B}"/>
              </a:ext>
            </a:extLst>
          </p:cNvPr>
          <p:cNvPicPr>
            <a:picLocks noMove="1" noResize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08781" y="237423"/>
            <a:ext cx="1815468" cy="233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163DA-95EC-FF6C-BED9-9F083EE7A4E6}"/>
              </a:ext>
            </a:extLst>
          </p:cNvPr>
          <p:cNvPicPr>
            <a:picLocks noMove="1" noResize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08" y="3733632"/>
            <a:ext cx="1815468" cy="233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09027BF-CCC2-933E-93A5-773662EBAF65}"/>
              </a:ext>
            </a:extLst>
          </p:cNvPr>
          <p:cNvPicPr>
            <a:picLocks noMove="1" noResize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8016" y="3743809"/>
            <a:ext cx="1831735" cy="23229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B1255B8C-068D-EA45-584E-CA002FE6DCF6}"/>
              </a:ext>
            </a:extLst>
          </p:cNvPr>
          <p:cNvPicPr>
            <a:picLocks noMove="1" noResize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084088" y="3740993"/>
            <a:ext cx="1866518" cy="2333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255824B-7832-ED5D-B21B-4120D4FE27BB}"/>
              </a:ext>
            </a:extLst>
          </p:cNvPr>
          <p:cNvPicPr>
            <a:picLocks noMove="1" noResize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146843" y="3742236"/>
            <a:ext cx="1920240" cy="23319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Strzałka: zawracanie 9">
            <a:extLst>
              <a:ext uri="{FF2B5EF4-FFF2-40B4-BE49-F238E27FC236}">
                <a16:creationId xmlns:a16="http://schemas.microsoft.com/office/drawing/2014/main" id="{49D190AD-74A9-AB66-E7AC-C054C6341A4E}"/>
              </a:ext>
            </a:extLst>
          </p:cNvPr>
          <p:cNvSpPr>
            <a:spLocks noMove="1" noResize="1"/>
          </p:cNvSpPr>
          <p:nvPr/>
        </p:nvSpPr>
        <p:spPr>
          <a:xfrm rot="16199987" flipH="1">
            <a:off x="5571069" y="-2048206"/>
            <a:ext cx="805056" cy="1058689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5400000"/>
              <a:gd name="f9" fmla="val 25000"/>
              <a:gd name="f10" fmla="val 48704"/>
              <a:gd name="f11" fmla="val 43750"/>
              <a:gd name="f12" fmla="val 97865"/>
              <a:gd name="f13" fmla="+- 0 0 -180"/>
              <a:gd name="f14" fmla="+- 0 0 -90"/>
              <a:gd name="f15" fmla="+- 0 0 -360"/>
              <a:gd name="f16" fmla="abs f4"/>
              <a:gd name="f17" fmla="abs f5"/>
              <a:gd name="f18" fmla="abs f6"/>
              <a:gd name="f19" fmla="*/ f13 f0 1"/>
              <a:gd name="f20" fmla="*/ f14 f0 1"/>
              <a:gd name="f21" fmla="*/ f15 f0 1"/>
              <a:gd name="f22" fmla="?: f16 f4 1"/>
              <a:gd name="f23" fmla="?: f17 f5 1"/>
              <a:gd name="f24" fmla="?: f18 f6 1"/>
              <a:gd name="f25" fmla="*/ f19 1 f3"/>
              <a:gd name="f26" fmla="*/ f20 1 f3"/>
              <a:gd name="f27" fmla="*/ f21 1 f3"/>
              <a:gd name="f28" fmla="*/ f22 1 21600"/>
              <a:gd name="f29" fmla="*/ f23 1 21600"/>
              <a:gd name="f30" fmla="*/ 21600 f22 1"/>
              <a:gd name="f31" fmla="*/ 21600 f23 1"/>
              <a:gd name="f32" fmla="+- f25 0 f1"/>
              <a:gd name="f33" fmla="+- f26 0 f1"/>
              <a:gd name="f34" fmla="+- f27 0 f1"/>
              <a:gd name="f35" fmla="min f29 f28"/>
              <a:gd name="f36" fmla="*/ f30 1 f24"/>
              <a:gd name="f37" fmla="*/ f31 1 f24"/>
              <a:gd name="f38" fmla="val f36"/>
              <a:gd name="f39" fmla="val f37"/>
              <a:gd name="f40" fmla="*/ f7 f35 1"/>
              <a:gd name="f41" fmla="+- f39 0 f7"/>
              <a:gd name="f42" fmla="+- f38 0 f7"/>
              <a:gd name="f43" fmla="*/ f38 f35 1"/>
              <a:gd name="f44" fmla="*/ f39 f35 1"/>
              <a:gd name="f45" fmla="min f42 f41"/>
              <a:gd name="f46" fmla="*/ f41 f12 1"/>
              <a:gd name="f47" fmla="*/ f45 f9 1"/>
              <a:gd name="f48" fmla="*/ f46 1 100000"/>
              <a:gd name="f49" fmla="*/ f45 f10 1"/>
              <a:gd name="f50" fmla="*/ f45 f11 1"/>
              <a:gd name="f51" fmla="*/ f47 1 100000"/>
              <a:gd name="f52" fmla="*/ f49 1 100000"/>
              <a:gd name="f53" fmla="*/ f50 1 100000"/>
              <a:gd name="f54" fmla="*/ f48 f35 1"/>
              <a:gd name="f55" fmla="*/ f51 1 2"/>
              <a:gd name="f56" fmla="+- f48 0 f52"/>
              <a:gd name="f57" fmla="+- f53 0 f51"/>
              <a:gd name="f58" fmla="+- f38 0 f51"/>
              <a:gd name="f59" fmla="*/ f53 f35 1"/>
              <a:gd name="f60" fmla="*/ f51 f35 1"/>
              <a:gd name="f61" fmla="+- f51 0 f55"/>
              <a:gd name="f62" fmla="max f57 0"/>
              <a:gd name="f63" fmla="+- f58 0 f51"/>
              <a:gd name="f64" fmla="*/ f56 f35 1"/>
              <a:gd name="f65" fmla="*/ f58 f35 1"/>
              <a:gd name="f66" fmla="*/ f55 f35 1"/>
              <a:gd name="f67" fmla="+- f38 0 f61"/>
              <a:gd name="f68" fmla="+- f51 f62 0"/>
              <a:gd name="f69" fmla="+- f63 f61 0"/>
              <a:gd name="f70" fmla="*/ f63 f35 1"/>
              <a:gd name="f71" fmla="*/ f62 f35 1"/>
              <a:gd name="f72" fmla="+- f67 0 f53"/>
              <a:gd name="f73" fmla="+- f51 f69 0"/>
              <a:gd name="f74" fmla="*/ f67 f35 1"/>
              <a:gd name="f75" fmla="*/ f69 f35 1"/>
              <a:gd name="f76" fmla="*/ f68 f35 1"/>
              <a:gd name="f77" fmla="*/ f73 1 2"/>
              <a:gd name="f78" fmla="*/ f72 f35 1"/>
              <a:gd name="f79" fmla="*/ f77 f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70" y="f64"/>
              </a:cxn>
              <a:cxn ang="f32">
                <a:pos x="f65" y="f54"/>
              </a:cxn>
              <a:cxn ang="f33">
                <a:pos x="f43" y="f64"/>
              </a:cxn>
              <a:cxn ang="f34">
                <a:pos x="f79" y="f40"/>
              </a:cxn>
              <a:cxn ang="f32">
                <a:pos x="f66" y="f44"/>
              </a:cxn>
            </a:cxnLst>
            <a:rect l="f40" t="f40" r="f43" b="f44"/>
            <a:pathLst>
              <a:path>
                <a:moveTo>
                  <a:pt x="f40" y="f44"/>
                </a:moveTo>
                <a:lnTo>
                  <a:pt x="f40" y="f59"/>
                </a:lnTo>
                <a:arcTo wR="f59" hR="f59" stAng="f0" swAng="f1"/>
                <a:lnTo>
                  <a:pt x="f78" y="f40"/>
                </a:lnTo>
                <a:arcTo wR="f59" hR="f59" stAng="f2" swAng="f1"/>
                <a:lnTo>
                  <a:pt x="f74" y="f64"/>
                </a:lnTo>
                <a:lnTo>
                  <a:pt x="f43" y="f64"/>
                </a:lnTo>
                <a:lnTo>
                  <a:pt x="f65" y="f54"/>
                </a:lnTo>
                <a:lnTo>
                  <a:pt x="f70" y="f64"/>
                </a:lnTo>
                <a:lnTo>
                  <a:pt x="f75" y="f64"/>
                </a:lnTo>
                <a:lnTo>
                  <a:pt x="f75" y="f76"/>
                </a:lnTo>
                <a:arcTo wR="f71" hR="f71" stAng="f7" swAng="f8"/>
                <a:lnTo>
                  <a:pt x="f76" y="f60"/>
                </a:lnTo>
                <a:arcTo wR="f71" hR="f71" stAng="f2" swAng="f8"/>
                <a:lnTo>
                  <a:pt x="f60" y="f44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000000"/>
              </a:solidFill>
              <a:uFillTx/>
              <a:latin typeface="Candara"/>
            </a:endParaRPr>
          </a:p>
        </p:txBody>
      </p:sp>
      <p:sp>
        <p:nvSpPr>
          <p:cNvPr id="14" name="Dymek mowy: prostokąt z zaokrąglonymi rogami 11">
            <a:extLst>
              <a:ext uri="{FF2B5EF4-FFF2-40B4-BE49-F238E27FC236}">
                <a16:creationId xmlns:a16="http://schemas.microsoft.com/office/drawing/2014/main" id="{A2CCE61C-3247-85EE-D285-0DFAFE6A8FDC}"/>
              </a:ext>
            </a:extLst>
          </p:cNvPr>
          <p:cNvSpPr>
            <a:spLocks noMove="1" noResize="1"/>
          </p:cNvSpPr>
          <p:nvPr/>
        </p:nvSpPr>
        <p:spPr>
          <a:xfrm flipH="1" flipV="1">
            <a:off x="9081244" y="1920377"/>
            <a:ext cx="1025719" cy="655725"/>
          </a:xfrm>
          <a:custGeom>
            <a:avLst>
              <a:gd name="f0" fmla="val -900"/>
              <a:gd name="f1" fmla="val 31634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0"/>
              <a:gd name="f9" fmla="val 21600"/>
              <a:gd name="f10" fmla="+- 0 0 1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val -2147483647"/>
              <a:gd name="f17" fmla="+- 0 0 180"/>
              <a:gd name="f18" fmla="*/ f6 1 21600"/>
              <a:gd name="f19" fmla="*/ f7 1 21600"/>
              <a:gd name="f20" fmla="+- 0 0 f12"/>
              <a:gd name="f21" fmla="+- 3590 0 f8"/>
              <a:gd name="f22" fmla="+- 0 0 f3"/>
              <a:gd name="f23" fmla="+- 21600 0 f15"/>
              <a:gd name="f24" fmla="+- 18010 0 f9"/>
              <a:gd name="f25" fmla="+- f9 0 f8"/>
              <a:gd name="f26" fmla="pin -2147483647 f0 2147483647"/>
              <a:gd name="f27" fmla="pin -2147483647 f1 2147483647"/>
              <a:gd name="f28" fmla="*/ f17 f2 1"/>
              <a:gd name="f29" fmla="val f26"/>
              <a:gd name="f30" fmla="val f27"/>
              <a:gd name="f31" fmla="abs f20"/>
              <a:gd name="f32" fmla="abs f21"/>
              <a:gd name="f33" fmla="?: f20 f22 f3"/>
              <a:gd name="f34" fmla="?: f20 f3 f22"/>
              <a:gd name="f35" fmla="?: f20 f4 f3"/>
              <a:gd name="f36" fmla="?: f20 f3 f4"/>
              <a:gd name="f37" fmla="abs f23"/>
              <a:gd name="f38" fmla="?: f21 f22 f3"/>
              <a:gd name="f39" fmla="?: f21 f3 f22"/>
              <a:gd name="f40" fmla="?: f23 0 f2"/>
              <a:gd name="f41" fmla="?: f23 f2 0"/>
              <a:gd name="f42" fmla="abs f24"/>
              <a:gd name="f43" fmla="?: f23 f22 f3"/>
              <a:gd name="f44" fmla="?: f23 f3 f22"/>
              <a:gd name="f45" fmla="?: f23 f4 f3"/>
              <a:gd name="f46" fmla="?: f23 f3 f4"/>
              <a:gd name="f47" fmla="?: f24 f22 f3"/>
              <a:gd name="f48" fmla="?: f24 f3 f22"/>
              <a:gd name="f49" fmla="?: f20 0 f2"/>
              <a:gd name="f50" fmla="?: f20 f2 0"/>
              <a:gd name="f51" fmla="*/ f25 1 21600"/>
              <a:gd name="f52" fmla="*/ f26 f18 1"/>
              <a:gd name="f53" fmla="*/ f27 f19 1"/>
              <a:gd name="f54" fmla="*/ f28 1 f5"/>
              <a:gd name="f55" fmla="+- f29 0 10800"/>
              <a:gd name="f56" fmla="+- f30 0 10800"/>
              <a:gd name="f57" fmla="+- f30 0 21600"/>
              <a:gd name="f58" fmla="+- f29 0 21600"/>
              <a:gd name="f59" fmla="?: f20 f36 f35"/>
              <a:gd name="f60" fmla="?: f20 f35 f36"/>
              <a:gd name="f61" fmla="?: f21 f34 f33"/>
              <a:gd name="f62" fmla="?: f21 f41 f40"/>
              <a:gd name="f63" fmla="?: f21 f40 f41"/>
              <a:gd name="f64" fmla="?: f23 f38 f39"/>
              <a:gd name="f65" fmla="?: f23 f46 f45"/>
              <a:gd name="f66" fmla="?: f23 f45 f46"/>
              <a:gd name="f67" fmla="?: f24 f44 f43"/>
              <a:gd name="f68" fmla="?: f24 f50 f49"/>
              <a:gd name="f69" fmla="?: f24 f49 f50"/>
              <a:gd name="f70" fmla="?: f20 f47 f48"/>
              <a:gd name="f71" fmla="*/ 800 f51 1"/>
              <a:gd name="f72" fmla="*/ 20800 f51 1"/>
              <a:gd name="f73" fmla="*/ f29 f18 1"/>
              <a:gd name="f74" fmla="*/ f30 f19 1"/>
              <a:gd name="f75" fmla="+- f54 0 f3"/>
              <a:gd name="f76" fmla="abs f55"/>
              <a:gd name="f77" fmla="abs f56"/>
              <a:gd name="f78" fmla="?: f21 f60 f59"/>
              <a:gd name="f79" fmla="?: f23 f62 f63"/>
              <a:gd name="f80" fmla="?: f24 f66 f65"/>
              <a:gd name="f81" fmla="?: f20 f68 f69"/>
              <a:gd name="f82" fmla="*/ f71 1 f51"/>
              <a:gd name="f83" fmla="*/ f72 1 f51"/>
              <a:gd name="f84" fmla="+- f76 0 f77"/>
              <a:gd name="f85" fmla="+- f77 0 f76"/>
              <a:gd name="f86" fmla="*/ f82 f18 1"/>
              <a:gd name="f87" fmla="*/ f83 f18 1"/>
              <a:gd name="f88" fmla="*/ f83 f19 1"/>
              <a:gd name="f89" fmla="*/ f82 f19 1"/>
              <a:gd name="f90" fmla="?: f56 f10 f84"/>
              <a:gd name="f91" fmla="?: f56 f84 f10"/>
              <a:gd name="f92" fmla="?: f55 f10 f85"/>
              <a:gd name="f93" fmla="?: f55 f85 f10"/>
              <a:gd name="f94" fmla="?: f29 f10 f90"/>
              <a:gd name="f95" fmla="?: f29 f10 f91"/>
              <a:gd name="f96" fmla="?: f57 f92 f10"/>
              <a:gd name="f97" fmla="?: f57 f93 f10"/>
              <a:gd name="f98" fmla="?: f58 f91 f10"/>
              <a:gd name="f99" fmla="?: f58 f90 f10"/>
              <a:gd name="f100" fmla="?: f30 f10 f93"/>
              <a:gd name="f101" fmla="?: f30 f10 f92"/>
              <a:gd name="f102" fmla="?: f94 f29 0"/>
              <a:gd name="f103" fmla="?: f94 f30 6280"/>
              <a:gd name="f104" fmla="?: f95 f29 0"/>
              <a:gd name="f105" fmla="?: f95 f30 15320"/>
              <a:gd name="f106" fmla="?: f96 f29 6280"/>
              <a:gd name="f107" fmla="?: f96 f30 21600"/>
              <a:gd name="f108" fmla="?: f97 f29 15320"/>
              <a:gd name="f109" fmla="?: f97 f30 21600"/>
              <a:gd name="f110" fmla="?: f98 f29 21600"/>
              <a:gd name="f111" fmla="?: f98 f30 15320"/>
              <a:gd name="f112" fmla="?: f99 f29 21600"/>
              <a:gd name="f113" fmla="?: f99 f30 6280"/>
              <a:gd name="f114" fmla="?: f100 f29 15320"/>
              <a:gd name="f115" fmla="?: f100 f30 0"/>
              <a:gd name="f116" fmla="?: f101 f29 6280"/>
              <a:gd name="f117" fmla="?: f101 f30 0"/>
            </a:gdLst>
            <a:ahLst>
              <a:ahXY gdRefX="f0" minX="f16" maxX="f11" gdRefY="f1" minY="f16" maxY="f11">
                <a:pos x="f52" y="f5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5">
                <a:pos x="f73" y="f74"/>
              </a:cxn>
            </a:cxnLst>
            <a:rect l="f86" t="f89" r="f87" b="f88"/>
            <a:pathLst>
              <a:path w="21600" h="21600">
                <a:moveTo>
                  <a:pt x="f12" y="f8"/>
                </a:moveTo>
                <a:arcTo wR="f31" hR="f32" stAng="f78" swAng="f61"/>
                <a:lnTo>
                  <a:pt x="f102" y="f103"/>
                </a:lnTo>
                <a:lnTo>
                  <a:pt x="f8" y="f13"/>
                </a:lnTo>
                <a:lnTo>
                  <a:pt x="f8" y="f14"/>
                </a:lnTo>
                <a:lnTo>
                  <a:pt x="f104" y="f105"/>
                </a:lnTo>
                <a:lnTo>
                  <a:pt x="f8" y="f15"/>
                </a:lnTo>
                <a:arcTo wR="f32" hR="f37" stAng="f79" swAng="f64"/>
                <a:lnTo>
                  <a:pt x="f106" y="f107"/>
                </a:lnTo>
                <a:lnTo>
                  <a:pt x="f13" y="f9"/>
                </a:lnTo>
                <a:lnTo>
                  <a:pt x="f14" y="f9"/>
                </a:lnTo>
                <a:lnTo>
                  <a:pt x="f108" y="f109"/>
                </a:lnTo>
                <a:lnTo>
                  <a:pt x="f15" y="f9"/>
                </a:lnTo>
                <a:arcTo wR="f37" hR="f42" stAng="f80" swAng="f67"/>
                <a:lnTo>
                  <a:pt x="f110" y="f111"/>
                </a:lnTo>
                <a:lnTo>
                  <a:pt x="f9" y="f14"/>
                </a:lnTo>
                <a:lnTo>
                  <a:pt x="f9" y="f13"/>
                </a:lnTo>
                <a:lnTo>
                  <a:pt x="f112" y="f113"/>
                </a:lnTo>
                <a:lnTo>
                  <a:pt x="f9" y="f12"/>
                </a:lnTo>
                <a:arcTo wR="f42" hR="f31" stAng="f81" swAng="f70"/>
                <a:lnTo>
                  <a:pt x="f114" y="f115"/>
                </a:lnTo>
                <a:lnTo>
                  <a:pt x="f14" y="f8"/>
                </a:lnTo>
                <a:lnTo>
                  <a:pt x="f13" y="f8"/>
                </a:lnTo>
                <a:lnTo>
                  <a:pt x="f116" y="f117"/>
                </a:lnTo>
                <a:close/>
              </a:path>
            </a:pathLst>
          </a:custGeom>
          <a:solidFill>
            <a:srgbClr val="A8E8F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pic>
        <p:nvPicPr>
          <p:cNvPr id="15" name="Obraz 13">
            <a:extLst>
              <a:ext uri="{FF2B5EF4-FFF2-40B4-BE49-F238E27FC236}">
                <a16:creationId xmlns:a16="http://schemas.microsoft.com/office/drawing/2014/main" id="{74ED6003-FB53-F06A-FEC2-6182F798FC44}"/>
              </a:ext>
            </a:extLst>
          </p:cNvPr>
          <p:cNvPicPr>
            <a:picLocks noMove="1" noResize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875" y="1618945"/>
            <a:ext cx="1079083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Obraz 14">
            <a:extLst>
              <a:ext uri="{FF2B5EF4-FFF2-40B4-BE49-F238E27FC236}">
                <a16:creationId xmlns:a16="http://schemas.microsoft.com/office/drawing/2014/main" id="{078CB5C6-25A7-5516-6E51-C55C4AF0C2F2}"/>
              </a:ext>
            </a:extLst>
          </p:cNvPr>
          <p:cNvPicPr>
            <a:picLocks noMove="1" noResize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347" y="1618945"/>
            <a:ext cx="1079083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Obraz 15">
            <a:extLst>
              <a:ext uri="{FF2B5EF4-FFF2-40B4-BE49-F238E27FC236}">
                <a16:creationId xmlns:a16="http://schemas.microsoft.com/office/drawing/2014/main" id="{9D4ECE9B-C998-BFA4-276C-BA16E51F69AC}"/>
              </a:ext>
            </a:extLst>
          </p:cNvPr>
          <p:cNvPicPr>
            <a:picLocks noMove="1" noResize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89" y="1618945"/>
            <a:ext cx="1079083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Obraz 16">
            <a:extLst>
              <a:ext uri="{FF2B5EF4-FFF2-40B4-BE49-F238E27FC236}">
                <a16:creationId xmlns:a16="http://schemas.microsoft.com/office/drawing/2014/main" id="{2C36089D-BFF2-1582-35C6-57A1224F5D93}"/>
              </a:ext>
            </a:extLst>
          </p:cNvPr>
          <p:cNvPicPr>
            <a:picLocks noMove="1" noResize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891546" y="5127562"/>
            <a:ext cx="1130061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Obraz 17">
            <a:extLst>
              <a:ext uri="{FF2B5EF4-FFF2-40B4-BE49-F238E27FC236}">
                <a16:creationId xmlns:a16="http://schemas.microsoft.com/office/drawing/2014/main" id="{61771BB6-4F5C-4D8C-0986-CBC034DB85E5}"/>
              </a:ext>
            </a:extLst>
          </p:cNvPr>
          <p:cNvPicPr>
            <a:picLocks noMove="1" noResiz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9751" y="5118546"/>
            <a:ext cx="1127857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Obraz 18">
            <a:extLst>
              <a:ext uri="{FF2B5EF4-FFF2-40B4-BE49-F238E27FC236}">
                <a16:creationId xmlns:a16="http://schemas.microsoft.com/office/drawing/2014/main" id="{8AA88032-DC69-BB41-EC01-402F9B14CF13}"/>
              </a:ext>
            </a:extLst>
          </p:cNvPr>
          <p:cNvPicPr>
            <a:picLocks noMove="1" noResiz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3387" y="5127552"/>
            <a:ext cx="1127857" cy="957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Obraz 19">
            <a:extLst>
              <a:ext uri="{FF2B5EF4-FFF2-40B4-BE49-F238E27FC236}">
                <a16:creationId xmlns:a16="http://schemas.microsoft.com/office/drawing/2014/main" id="{E91BCFAF-722F-9C1A-992E-5F3931D69F53}"/>
              </a:ext>
            </a:extLst>
          </p:cNvPr>
          <p:cNvPicPr>
            <a:picLocks noMove="1" noResize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5611" y="5118546"/>
            <a:ext cx="1127857" cy="9571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Znak minus 22">
            <a:extLst>
              <a:ext uri="{FF2B5EF4-FFF2-40B4-BE49-F238E27FC236}">
                <a16:creationId xmlns:a16="http://schemas.microsoft.com/office/drawing/2014/main" id="{C6E2A5FD-7D9A-5FA5-634D-B5D2E99D11BB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9923580" y="2809704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3" name="Prostokąt 23">
            <a:extLst>
              <a:ext uri="{FF2B5EF4-FFF2-40B4-BE49-F238E27FC236}">
                <a16:creationId xmlns:a16="http://schemas.microsoft.com/office/drawing/2014/main" id="{A7207256-CAC3-2082-1B1B-AF7006BD5741}"/>
              </a:ext>
            </a:extLst>
          </p:cNvPr>
          <p:cNvSpPr>
            <a:spLocks noMove="1" noResize="1"/>
          </p:cNvSpPr>
          <p:nvPr/>
        </p:nvSpPr>
        <p:spPr>
          <a:xfrm>
            <a:off x="9869036" y="2497866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1757</a:t>
            </a:r>
          </a:p>
        </p:txBody>
      </p:sp>
      <p:sp>
        <p:nvSpPr>
          <p:cNvPr id="24" name="Znak minus 27">
            <a:extLst>
              <a:ext uri="{FF2B5EF4-FFF2-40B4-BE49-F238E27FC236}">
                <a16:creationId xmlns:a16="http://schemas.microsoft.com/office/drawing/2014/main" id="{038559D3-04B7-B1AC-B3DD-AC5ADB1A8F7C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7741007" y="2811386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5" name="Znak minus 28">
            <a:extLst>
              <a:ext uri="{FF2B5EF4-FFF2-40B4-BE49-F238E27FC236}">
                <a16:creationId xmlns:a16="http://schemas.microsoft.com/office/drawing/2014/main" id="{668F4BA1-94CA-66DD-0AF3-BEBDB2D03267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4726953" y="2786853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6" name="Znak minus 29">
            <a:extLst>
              <a:ext uri="{FF2B5EF4-FFF2-40B4-BE49-F238E27FC236}">
                <a16:creationId xmlns:a16="http://schemas.microsoft.com/office/drawing/2014/main" id="{61DBE20B-2C43-D042-0203-55CFC5075224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1793046" y="2818272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7" name="Znak minus 30">
            <a:extLst>
              <a:ext uri="{FF2B5EF4-FFF2-40B4-BE49-F238E27FC236}">
                <a16:creationId xmlns:a16="http://schemas.microsoft.com/office/drawing/2014/main" id="{6062897E-F0E6-E887-EFFA-EB43D8914D60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9600403" y="3321996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8" name="Znak minus 3071">
            <a:extLst>
              <a:ext uri="{FF2B5EF4-FFF2-40B4-BE49-F238E27FC236}">
                <a16:creationId xmlns:a16="http://schemas.microsoft.com/office/drawing/2014/main" id="{EA0A2330-D715-2B0B-01F5-FF0A37E31F30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7075178" y="3309615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29" name="Znak minus 3072">
            <a:extLst>
              <a:ext uri="{FF2B5EF4-FFF2-40B4-BE49-F238E27FC236}">
                <a16:creationId xmlns:a16="http://schemas.microsoft.com/office/drawing/2014/main" id="{1BE42D8E-F1CA-FE53-1F73-F382DD827FAB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4168565" y="3309615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30" name="Znak minus 3074">
            <a:extLst>
              <a:ext uri="{FF2B5EF4-FFF2-40B4-BE49-F238E27FC236}">
                <a16:creationId xmlns:a16="http://schemas.microsoft.com/office/drawing/2014/main" id="{D1BD5FDC-A5A0-8D3A-ADC6-9C7D923938D2}"/>
              </a:ext>
            </a:extLst>
          </p:cNvPr>
          <p:cNvSpPr>
            <a:spLocks noMove="1" noResize="1"/>
          </p:cNvSpPr>
          <p:nvPr/>
        </p:nvSpPr>
        <p:spPr>
          <a:xfrm rot="5399996" flipV="1">
            <a:off x="1386604" y="3336737"/>
            <a:ext cx="805065" cy="18453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3520"/>
              <a:gd name="f8" fmla="+- 0 0 -90"/>
              <a:gd name="f9" fmla="+- 0 0 -180"/>
              <a:gd name="f10" fmla="+- 0 0 -270"/>
              <a:gd name="f11" fmla="+- 0 0 -36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40 1 2"/>
              <a:gd name="f43" fmla="*/ f39 f7 1"/>
              <a:gd name="f44" fmla="*/ f40 73490 1"/>
              <a:gd name="f45" fmla="+- f6 f41 0"/>
              <a:gd name="f46" fmla="+- f6 f42 0"/>
              <a:gd name="f47" fmla="*/ f43 1 200000"/>
              <a:gd name="f48" fmla="*/ f44 1 200000"/>
              <a:gd name="f49" fmla="+- f45 0 f47"/>
              <a:gd name="f50" fmla="+- f45 f47 0"/>
              <a:gd name="f51" fmla="+- f46 0 f48"/>
              <a:gd name="f52" fmla="+- f46 f48 0"/>
              <a:gd name="f53" fmla="*/ f45 f34 1"/>
              <a:gd name="f54" fmla="*/ f46 f34 1"/>
              <a:gd name="f55" fmla="*/ f51 f34 1"/>
              <a:gd name="f56" fmla="*/ f49 f34 1"/>
              <a:gd name="f57" fmla="*/ f52 f34 1"/>
              <a:gd name="f58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7" y="f53"/>
              </a:cxn>
              <a:cxn ang="f31">
                <a:pos x="f54" y="f58"/>
              </a:cxn>
              <a:cxn ang="f32">
                <a:pos x="f55" y="f53"/>
              </a:cxn>
              <a:cxn ang="f33">
                <a:pos x="f54" y="f56"/>
              </a:cxn>
            </a:cxnLst>
            <a:rect l="f55" t="f56" r="f57" b="f58"/>
            <a:pathLst>
              <a:path>
                <a:moveTo>
                  <a:pt x="f55" y="f56"/>
                </a:moveTo>
                <a:lnTo>
                  <a:pt x="f57" y="f56"/>
                </a:lnTo>
                <a:lnTo>
                  <a:pt x="f57" y="f58"/>
                </a:lnTo>
                <a:lnTo>
                  <a:pt x="f55" y="f58"/>
                </a:lnTo>
                <a:close/>
              </a:path>
            </a:pathLst>
          </a:cu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31" name="pole tekstowe 3076">
            <a:extLst>
              <a:ext uri="{FF2B5EF4-FFF2-40B4-BE49-F238E27FC236}">
                <a16:creationId xmlns:a16="http://schemas.microsoft.com/office/drawing/2014/main" id="{16C63C26-648F-62E6-F156-C99CAB097ED0}"/>
              </a:ext>
            </a:extLst>
          </p:cNvPr>
          <p:cNvSpPr txBox="1">
            <a:spLocks noMove="1" noResize="1"/>
          </p:cNvSpPr>
          <p:nvPr/>
        </p:nvSpPr>
        <p:spPr>
          <a:xfrm>
            <a:off x="9005907" y="1928899"/>
            <a:ext cx="1236003" cy="577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Nicole-Reine Lepaute, human </a:t>
            </a: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computer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Candara"/>
            </a:endParaRPr>
          </a:p>
        </p:txBody>
      </p:sp>
      <p:sp>
        <p:nvSpPr>
          <p:cNvPr id="32" name="pole tekstowe 3078">
            <a:extLst>
              <a:ext uri="{FF2B5EF4-FFF2-40B4-BE49-F238E27FC236}">
                <a16:creationId xmlns:a16="http://schemas.microsoft.com/office/drawing/2014/main" id="{C2BE98DD-DCBC-A8AE-F5AD-6497AB7997E1}"/>
              </a:ext>
            </a:extLst>
          </p:cNvPr>
          <p:cNvSpPr txBox="1">
            <a:spLocks noMove="1" noResize="1"/>
          </p:cNvSpPr>
          <p:nvPr/>
        </p:nvSpPr>
        <p:spPr>
          <a:xfrm>
            <a:off x="6071588" y="1931633"/>
            <a:ext cx="1217413" cy="577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Ada Lovelace, first computer programmer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3" name="Prostokąt 3082">
            <a:extLst>
              <a:ext uri="{FF2B5EF4-FFF2-40B4-BE49-F238E27FC236}">
                <a16:creationId xmlns:a16="http://schemas.microsoft.com/office/drawing/2014/main" id="{A839214D-EDC7-6ACF-BF8A-61F42B5A8912}"/>
              </a:ext>
            </a:extLst>
          </p:cNvPr>
          <p:cNvSpPr>
            <a:spLocks noMove="1" noResize="1"/>
          </p:cNvSpPr>
          <p:nvPr/>
        </p:nvSpPr>
        <p:spPr>
          <a:xfrm>
            <a:off x="7698937" y="2497866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1840</a:t>
            </a:r>
          </a:p>
        </p:txBody>
      </p:sp>
      <p:sp>
        <p:nvSpPr>
          <p:cNvPr id="34" name="Prostokąt 3084">
            <a:extLst>
              <a:ext uri="{FF2B5EF4-FFF2-40B4-BE49-F238E27FC236}">
                <a16:creationId xmlns:a16="http://schemas.microsoft.com/office/drawing/2014/main" id="{4009B8F0-CD37-BD06-0E08-1376601C2BD2}"/>
              </a:ext>
            </a:extLst>
          </p:cNvPr>
          <p:cNvSpPr>
            <a:spLocks noMove="1" noResize="1"/>
          </p:cNvSpPr>
          <p:nvPr/>
        </p:nvSpPr>
        <p:spPr>
          <a:xfrm>
            <a:off x="4726844" y="2501487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1875</a:t>
            </a:r>
          </a:p>
        </p:txBody>
      </p:sp>
      <p:sp>
        <p:nvSpPr>
          <p:cNvPr id="35" name="pole tekstowe 3086">
            <a:extLst>
              <a:ext uri="{FF2B5EF4-FFF2-40B4-BE49-F238E27FC236}">
                <a16:creationId xmlns:a16="http://schemas.microsoft.com/office/drawing/2014/main" id="{3B4DDECB-9CBB-67C5-D86D-2152B73E6B5D}"/>
              </a:ext>
            </a:extLst>
          </p:cNvPr>
          <p:cNvSpPr txBox="1">
            <a:spLocks noMove="1" noResize="1"/>
          </p:cNvSpPr>
          <p:nvPr/>
        </p:nvSpPr>
        <p:spPr>
          <a:xfrm>
            <a:off x="11092577" y="5445764"/>
            <a:ext cx="1128442" cy="577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Margaret Hamilton, NASA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6" name="Prostokąt 3088">
            <a:extLst>
              <a:ext uri="{FF2B5EF4-FFF2-40B4-BE49-F238E27FC236}">
                <a16:creationId xmlns:a16="http://schemas.microsoft.com/office/drawing/2014/main" id="{568E147C-7A5D-E1C5-741F-A242E046D06D}"/>
              </a:ext>
            </a:extLst>
          </p:cNvPr>
          <p:cNvSpPr>
            <a:spLocks noMove="1" noResize="1"/>
          </p:cNvSpPr>
          <p:nvPr/>
        </p:nvSpPr>
        <p:spPr>
          <a:xfrm>
            <a:off x="1758308" y="2513365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1918</a:t>
            </a:r>
          </a:p>
        </p:txBody>
      </p:sp>
      <p:sp>
        <p:nvSpPr>
          <p:cNvPr id="37" name="pole tekstowe 3090">
            <a:extLst>
              <a:ext uri="{FF2B5EF4-FFF2-40B4-BE49-F238E27FC236}">
                <a16:creationId xmlns:a16="http://schemas.microsoft.com/office/drawing/2014/main" id="{CAD079BA-1E77-F213-FF89-D5125A93945F}"/>
              </a:ext>
            </a:extLst>
          </p:cNvPr>
          <p:cNvSpPr txBox="1">
            <a:spLocks noMove="1" noResize="1"/>
          </p:cNvSpPr>
          <p:nvPr/>
        </p:nvSpPr>
        <p:spPr>
          <a:xfrm>
            <a:off x="98965" y="1914726"/>
            <a:ext cx="1128442" cy="577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Beatrice Cave, trajectories for bomb shells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8" name="pole tekstowe 3091">
            <a:extLst>
              <a:ext uri="{FF2B5EF4-FFF2-40B4-BE49-F238E27FC236}">
                <a16:creationId xmlns:a16="http://schemas.microsoft.com/office/drawing/2014/main" id="{CBDEA4C8-6D8B-C68E-D710-7D5F314F7E82}"/>
              </a:ext>
            </a:extLst>
          </p:cNvPr>
          <p:cNvSpPr txBox="1">
            <a:spLocks noMove="1" noResize="1"/>
          </p:cNvSpPr>
          <p:nvPr/>
        </p:nvSpPr>
        <p:spPr>
          <a:xfrm>
            <a:off x="1932684" y="5446065"/>
            <a:ext cx="1128442" cy="5770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Edith Clarke, graphical calculator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9" name="pole tekstowe 3092">
            <a:extLst>
              <a:ext uri="{FF2B5EF4-FFF2-40B4-BE49-F238E27FC236}">
                <a16:creationId xmlns:a16="http://schemas.microsoft.com/office/drawing/2014/main" id="{CFCAD36C-6F65-DC18-F3A7-D8EE5E7B9A2B}"/>
              </a:ext>
            </a:extLst>
          </p:cNvPr>
          <p:cNvSpPr txBox="1">
            <a:spLocks noMove="1" noResize="1"/>
          </p:cNvSpPr>
          <p:nvPr/>
        </p:nvSpPr>
        <p:spPr>
          <a:xfrm>
            <a:off x="4973595" y="5488814"/>
            <a:ext cx="1128442" cy="4154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Joan Clarke, cryptography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0" name="pole tekstowe 3093">
            <a:extLst>
              <a:ext uri="{FF2B5EF4-FFF2-40B4-BE49-F238E27FC236}">
                <a16:creationId xmlns:a16="http://schemas.microsoft.com/office/drawing/2014/main" id="{F1EEB9DF-AFDA-327F-6833-3CF444B6D6B7}"/>
              </a:ext>
            </a:extLst>
          </p:cNvPr>
          <p:cNvSpPr txBox="1">
            <a:spLocks noMove="1" noResize="1"/>
          </p:cNvSpPr>
          <p:nvPr/>
        </p:nvSpPr>
        <p:spPr>
          <a:xfrm>
            <a:off x="7992907" y="5526862"/>
            <a:ext cx="1128442" cy="4154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Grace Hopper, first compiler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1" name="pole tekstowe 3094">
            <a:extLst>
              <a:ext uri="{FF2B5EF4-FFF2-40B4-BE49-F238E27FC236}">
                <a16:creationId xmlns:a16="http://schemas.microsoft.com/office/drawing/2014/main" id="{3D00506B-FFC6-AD39-4DE5-5174B1F77BF1}"/>
              </a:ext>
            </a:extLst>
          </p:cNvPr>
          <p:cNvSpPr txBox="1">
            <a:spLocks noMove="1" noResize="1"/>
          </p:cNvSpPr>
          <p:nvPr/>
        </p:nvSpPr>
        <p:spPr>
          <a:xfrm>
            <a:off x="3086438" y="1893000"/>
            <a:ext cx="1128442" cy="73866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050" b="1" i="1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Anna Winlock, a computer for the Harvard Obs.</a:t>
            </a:r>
            <a:endParaRPr lang="ru-RU" sz="1050" b="1" i="1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2" name="Prostokąt 3095">
            <a:extLst>
              <a:ext uri="{FF2B5EF4-FFF2-40B4-BE49-F238E27FC236}">
                <a16:creationId xmlns:a16="http://schemas.microsoft.com/office/drawing/2014/main" id="{2EA134F8-28EA-D7D5-716A-15C75B83E619}"/>
              </a:ext>
            </a:extLst>
          </p:cNvPr>
          <p:cNvSpPr>
            <a:spLocks noMove="1" noResize="1"/>
          </p:cNvSpPr>
          <p:nvPr/>
        </p:nvSpPr>
        <p:spPr>
          <a:xfrm>
            <a:off x="275755" y="3050996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1925</a:t>
            </a:r>
          </a:p>
        </p:txBody>
      </p:sp>
      <p:sp>
        <p:nvSpPr>
          <p:cNvPr id="43" name="Prostokąt 3098">
            <a:extLst>
              <a:ext uri="{FF2B5EF4-FFF2-40B4-BE49-F238E27FC236}">
                <a16:creationId xmlns:a16="http://schemas.microsoft.com/office/drawing/2014/main" id="{2AF0AE24-9ADA-E4CF-731B-1715235F8D8E}"/>
              </a:ext>
            </a:extLst>
          </p:cNvPr>
          <p:cNvSpPr>
            <a:spLocks noMove="1" noResize="1"/>
          </p:cNvSpPr>
          <p:nvPr/>
        </p:nvSpPr>
        <p:spPr>
          <a:xfrm>
            <a:off x="3087041" y="2992776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1942</a:t>
            </a:r>
          </a:p>
        </p:txBody>
      </p:sp>
      <p:sp>
        <p:nvSpPr>
          <p:cNvPr id="44" name="Prostokąt 3099">
            <a:extLst>
              <a:ext uri="{FF2B5EF4-FFF2-40B4-BE49-F238E27FC236}">
                <a16:creationId xmlns:a16="http://schemas.microsoft.com/office/drawing/2014/main" id="{8B4F34DB-DF8A-8FA1-15D7-2D63A05822BC}"/>
              </a:ext>
            </a:extLst>
          </p:cNvPr>
          <p:cNvSpPr>
            <a:spLocks noMove="1" noResize="1"/>
          </p:cNvSpPr>
          <p:nvPr/>
        </p:nvSpPr>
        <p:spPr>
          <a:xfrm>
            <a:off x="5944340" y="3021369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1943</a:t>
            </a:r>
          </a:p>
        </p:txBody>
      </p:sp>
      <p:sp>
        <p:nvSpPr>
          <p:cNvPr id="45" name="Prostokąt 3100">
            <a:extLst>
              <a:ext uri="{FF2B5EF4-FFF2-40B4-BE49-F238E27FC236}">
                <a16:creationId xmlns:a16="http://schemas.microsoft.com/office/drawing/2014/main" id="{F2D8CE4E-97C7-1848-AB18-4F6159E41159}"/>
              </a:ext>
            </a:extLst>
          </p:cNvPr>
          <p:cNvSpPr>
            <a:spLocks noMove="1" noResize="1"/>
          </p:cNvSpPr>
          <p:nvPr/>
        </p:nvSpPr>
        <p:spPr>
          <a:xfrm>
            <a:off x="8515340" y="3062316"/>
            <a:ext cx="1895167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4000" b="1" i="0" u="none" strike="noStrike" kern="1200" cap="none" spc="0" baseline="0">
                <a:solidFill>
                  <a:srgbClr val="000000"/>
                </a:solidFill>
                <a:effectLst>
                  <a:outerShdw dist="38095" dir="2639887">
                    <a:srgbClr val="25C6E3"/>
                  </a:outerShdw>
                </a:effectLst>
                <a:uFillTx/>
                <a:latin typeface="Candara"/>
              </a:rPr>
              <a:t>1962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7">
            <a:extLst>
              <a:ext uri="{FF2B5EF4-FFF2-40B4-BE49-F238E27FC236}">
                <a16:creationId xmlns:a16="http://schemas.microsoft.com/office/drawing/2014/main" id="{9400C8CF-5991-3530-8276-08E3DA94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3" cy="63713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Прямоугольник 19" descr="Контрастный блок">
            <a:extLst>
              <a:ext uri="{FF2B5EF4-FFF2-40B4-BE49-F238E27FC236}">
                <a16:creationId xmlns:a16="http://schemas.microsoft.com/office/drawing/2014/main" id="{E7FE8929-5053-6312-AB82-D1815527CE19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3E4A09-94D3-A2DF-C0AA-76012624D7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5400"/>
              </a:lnSpc>
            </a:pPr>
            <a:r>
              <a:rPr lang="en-US" sz="6000" dirty="0"/>
              <a:t>Ada Lovelace</a:t>
            </a:r>
            <a:endParaRPr lang="ru-RU" sz="6000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8B2C2A42-E670-59CD-E1D8-3ADFD670AF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/>
          <a:p>
            <a:pPr marL="0" lvl="0" indent="0">
              <a:buNone/>
            </a:pPr>
            <a:r>
              <a:rPr lang="en-US" b="1" i="1" dirty="0">
                <a:solidFill>
                  <a:srgbClr val="FFFFFF"/>
                </a:solidFill>
                <a:latin typeface="acumin-pro-semi-condensed"/>
              </a:rPr>
              <a:t>The world’s first computer programmer</a:t>
            </a: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AB67AB12-B162-7957-F056-1F37278F43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/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Groundbreaking work on Analytical Engine</a:t>
            </a: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first computer algorithm Note G</a:t>
            </a: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Mathematical insights</a:t>
            </a:r>
          </a:p>
          <a:p>
            <a:pPr lvl="0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Inspiration for women in STEM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D54CEF61-C974-B777-01C1-AF5A9BCA9246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5AE5BB-1676-4896-9138-644FE25BDB47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4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8" name="Prostokąt 8">
            <a:extLst>
              <a:ext uri="{FF2B5EF4-FFF2-40B4-BE49-F238E27FC236}">
                <a16:creationId xmlns:a16="http://schemas.microsoft.com/office/drawing/2014/main" id="{0824D3BA-4950-D04A-E2A5-5B7B9E5DFFC1}"/>
              </a:ext>
            </a:extLst>
          </p:cNvPr>
          <p:cNvSpPr/>
          <p:nvPr/>
        </p:nvSpPr>
        <p:spPr>
          <a:xfrm>
            <a:off x="10268263" y="6371347"/>
            <a:ext cx="1139250" cy="431999"/>
          </a:xfrm>
          <a:prstGeom prst="rect">
            <a:avLst/>
          </a:prstGeom>
          <a:solidFill>
            <a:srgbClr val="FFFFFF"/>
          </a:solidFill>
          <a:ln w="12701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race Hopper - Wikipedia">
            <a:extLst>
              <a:ext uri="{FF2B5EF4-FFF2-40B4-BE49-F238E27FC236}">
                <a16:creationId xmlns:a16="http://schemas.microsoft.com/office/drawing/2014/main" id="{F0B03CEE-FB28-5145-69D4-D7A65B123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" y="4919"/>
            <a:ext cx="6096003" cy="636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19" descr="Контрастный блок">
            <a:extLst>
              <a:ext uri="{FF2B5EF4-FFF2-40B4-BE49-F238E27FC236}">
                <a16:creationId xmlns:a16="http://schemas.microsoft.com/office/drawing/2014/main" id="{E7FE8929-5053-6312-AB82-D1815527CE19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3E4A09-94D3-A2DF-C0AA-76012624D7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5400"/>
              </a:lnSpc>
            </a:pPr>
            <a:r>
              <a:rPr lang="pl-PL" sz="6000" dirty="0"/>
              <a:t>Grace Hopper</a:t>
            </a:r>
            <a:endParaRPr lang="ru-RU" sz="6000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8B2C2A42-E670-59CD-E1D8-3ADFD670AF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/>
          <a:p>
            <a:pPr marL="0" indent="0">
              <a:buNone/>
            </a:pPr>
            <a:r>
              <a:rPr lang="pl-PL" b="1" i="1" dirty="0">
                <a:solidFill>
                  <a:schemeClr val="bg1"/>
                </a:solidFill>
                <a:latin typeface="acumin-pro-semi-condensed"/>
              </a:rPr>
              <a:t>The </a:t>
            </a:r>
            <a:r>
              <a:rPr lang="pl-PL" b="1" i="1" dirty="0" err="1">
                <a:solidFill>
                  <a:schemeClr val="bg1"/>
                </a:solidFill>
                <a:latin typeface="acumin-pro-semi-condensed"/>
              </a:rPr>
              <a:t>inventor</a:t>
            </a:r>
            <a:r>
              <a:rPr lang="pl-PL" b="1" i="1" dirty="0">
                <a:solidFill>
                  <a:schemeClr val="bg1"/>
                </a:solidFill>
                <a:latin typeface="acumin-pro-semi-condensed"/>
              </a:rPr>
              <a:t> of the </a:t>
            </a:r>
            <a:r>
              <a:rPr lang="pl-PL" b="1" i="1" dirty="0" err="1">
                <a:solidFill>
                  <a:schemeClr val="bg1"/>
                </a:solidFill>
                <a:latin typeface="acumin-pro-semi-condensed"/>
              </a:rPr>
              <a:t>compile</a:t>
            </a:r>
            <a:r>
              <a:rPr lang="en-US" b="1" i="1" dirty="0">
                <a:solidFill>
                  <a:schemeClr val="bg1"/>
                </a:solidFill>
                <a:latin typeface="acumin-pro-semi-condensed"/>
              </a:rPr>
              <a:t>r </a:t>
            </a:r>
            <a:endParaRPr lang="ru-RU" b="1" i="1" dirty="0">
              <a:solidFill>
                <a:schemeClr val="bg1"/>
              </a:solidFill>
              <a:latin typeface="acumin-pro-semi-condensed"/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AB67AB12-B162-7957-F056-1F37278F43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Invention of the compiler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COBOL programming language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Navy Rear Admiral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Advocate for women in STEM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D54CEF61-C974-B777-01C1-AF5A9BCA9246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5AE5BB-1676-4896-9138-644FE25BDB47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5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8" name="Prostokąt 8">
            <a:extLst>
              <a:ext uri="{FF2B5EF4-FFF2-40B4-BE49-F238E27FC236}">
                <a16:creationId xmlns:a16="http://schemas.microsoft.com/office/drawing/2014/main" id="{0824D3BA-4950-D04A-E2A5-5B7B9E5DFFC1}"/>
              </a:ext>
            </a:extLst>
          </p:cNvPr>
          <p:cNvSpPr/>
          <p:nvPr/>
        </p:nvSpPr>
        <p:spPr>
          <a:xfrm>
            <a:off x="10268263" y="6371347"/>
            <a:ext cx="1139250" cy="431999"/>
          </a:xfrm>
          <a:prstGeom prst="rect">
            <a:avLst/>
          </a:prstGeom>
          <a:solidFill>
            <a:srgbClr val="FFFFFF"/>
          </a:solidFill>
          <a:ln w="12701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20401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rgaret Hamilton">
            <a:extLst>
              <a:ext uri="{FF2B5EF4-FFF2-40B4-BE49-F238E27FC236}">
                <a16:creationId xmlns:a16="http://schemas.microsoft.com/office/drawing/2014/main" id="{4016DB03-23FD-42E4-F8BC-D60FC5AF7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3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19" descr="Контрастный блок">
            <a:extLst>
              <a:ext uri="{FF2B5EF4-FFF2-40B4-BE49-F238E27FC236}">
                <a16:creationId xmlns:a16="http://schemas.microsoft.com/office/drawing/2014/main" id="{E7FE8929-5053-6312-AB82-D1815527CE19}"/>
              </a:ext>
            </a:extLst>
          </p:cNvPr>
          <p:cNvSpPr/>
          <p:nvPr/>
        </p:nvSpPr>
        <p:spPr>
          <a:xfrm>
            <a:off x="9775822" y="1762067"/>
            <a:ext cx="1984174" cy="114821"/>
          </a:xfrm>
          <a:prstGeom prst="rect">
            <a:avLst/>
          </a:prstGeom>
          <a:solidFill>
            <a:srgbClr val="25C6E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A3E4A09-94D3-A2DF-C0AA-76012624D7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5400"/>
              </a:lnSpc>
            </a:pPr>
            <a:r>
              <a:rPr lang="en-US" sz="6000" dirty="0"/>
              <a:t>Margaret Hamilton</a:t>
            </a:r>
            <a:endParaRPr lang="ru-RU" sz="6000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8B2C2A42-E670-59CD-E1D8-3ADFD670AF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18335" y="2994138"/>
            <a:ext cx="6641625" cy="590153"/>
          </a:xfrm>
          <a:solidFill>
            <a:srgbClr val="000000">
              <a:alpha val="80000"/>
            </a:srgbClr>
          </a:solidFill>
        </p:spPr>
        <p:txBody>
          <a:bodyPr lIns="179999" tIns="179999" rIns="179999" bIns="179999"/>
          <a:lstStyle/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  <a:latin typeface="acumin-pro-semi-condensed"/>
              </a:rPr>
              <a:t>Takes Humans to the Moon</a:t>
            </a:r>
            <a:endParaRPr lang="ru-RU" b="1" i="1" dirty="0">
              <a:solidFill>
                <a:schemeClr val="bg1"/>
              </a:solidFill>
              <a:latin typeface="acumin-pro-semi-condensed"/>
            </a:endParaRPr>
          </a:p>
        </p:txBody>
      </p:sp>
      <p:sp>
        <p:nvSpPr>
          <p:cNvPr id="6" name="Объект 3">
            <a:extLst>
              <a:ext uri="{FF2B5EF4-FFF2-40B4-BE49-F238E27FC236}">
                <a16:creationId xmlns:a16="http://schemas.microsoft.com/office/drawing/2014/main" id="{AB67AB12-B162-7957-F056-1F37278F43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87999" y="3763652"/>
            <a:ext cx="5471998" cy="2428353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Apollo 11 Software engineering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Priority-based scheduling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Error detection and recovery</a:t>
            </a:r>
          </a:p>
          <a:p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Term „S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oftware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engineering</a:t>
            </a:r>
            <a:r>
              <a:rPr lang="pl-PL" sz="24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ru-RU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D54CEF61-C974-B777-01C1-AF5A9BCA9246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5AE5BB-1676-4896-9138-644FE25BDB47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6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8" name="Prostokąt 8">
            <a:extLst>
              <a:ext uri="{FF2B5EF4-FFF2-40B4-BE49-F238E27FC236}">
                <a16:creationId xmlns:a16="http://schemas.microsoft.com/office/drawing/2014/main" id="{0824D3BA-4950-D04A-E2A5-5B7B9E5DFFC1}"/>
              </a:ext>
            </a:extLst>
          </p:cNvPr>
          <p:cNvSpPr/>
          <p:nvPr/>
        </p:nvSpPr>
        <p:spPr>
          <a:xfrm>
            <a:off x="10268263" y="6371347"/>
            <a:ext cx="1139250" cy="431999"/>
          </a:xfrm>
          <a:prstGeom prst="rect">
            <a:avLst/>
          </a:prstGeom>
          <a:solidFill>
            <a:srgbClr val="FFFFFF"/>
          </a:solidFill>
          <a:ln w="12701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36479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66D4E8FC-8085-64A9-1687-31CF7AFCFFE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96003" cy="6371347"/>
          </a:xfrm>
          <a:solidFill>
            <a:srgbClr val="F2F2F2"/>
          </a:solidFill>
        </p:spPr>
        <p:txBody>
          <a:bodyPr tIns="1583996" anchorCtr="1"/>
          <a:lstStyle/>
          <a:p>
            <a:endParaRPr lang="ru-RU"/>
          </a:p>
        </p:txBody>
      </p:sp>
      <p:pic>
        <p:nvPicPr>
          <p:cNvPr id="3" name="Picture 4" descr="When You Get That Wealthy, You Start to Buy Your Own Bullshit”: The  Miseducation of Sheryl Sandberg | Vanity Fair">
            <a:extLst>
              <a:ext uri="{FF2B5EF4-FFF2-40B4-BE49-F238E27FC236}">
                <a16:creationId xmlns:a16="http://schemas.microsoft.com/office/drawing/2014/main" id="{26BA3288-EEA8-F41F-9D08-B234E4ED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7863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chemat blokowy: proces alternatywny 7">
            <a:extLst>
              <a:ext uri="{FF2B5EF4-FFF2-40B4-BE49-F238E27FC236}">
                <a16:creationId xmlns:a16="http://schemas.microsoft.com/office/drawing/2014/main" id="{92E25A24-1F69-8596-F20D-5C1E63BDCD3D}"/>
              </a:ext>
            </a:extLst>
          </p:cNvPr>
          <p:cNvSpPr/>
          <p:nvPr/>
        </p:nvSpPr>
        <p:spPr>
          <a:xfrm>
            <a:off x="0" y="3576318"/>
            <a:ext cx="5008882" cy="309264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abs f3"/>
              <a:gd name="f8" fmla="abs f4"/>
              <a:gd name="f9" fmla="abs f5"/>
              <a:gd name="f10" fmla="?: f7 f3 1"/>
              <a:gd name="f11" fmla="?: f8 f4 1"/>
              <a:gd name="f12" fmla="?: f9 f5 1"/>
              <a:gd name="f13" fmla="*/ f10 1 21600"/>
              <a:gd name="f14" fmla="*/ f11 1 21600"/>
              <a:gd name="f15" fmla="*/ 21600 f10 1"/>
              <a:gd name="f16" fmla="*/ 21600 f11 1"/>
              <a:gd name="f17" fmla="min f14 f13"/>
              <a:gd name="f18" fmla="*/ f15 1 f12"/>
              <a:gd name="f19" fmla="*/ f16 1 f12"/>
              <a:gd name="f20" fmla="val f18"/>
              <a:gd name="f21" fmla="val f19"/>
              <a:gd name="f22" fmla="*/ f6 f17 1"/>
              <a:gd name="f23" fmla="+- f21 0 f6"/>
              <a:gd name="f24" fmla="+- f20 0 f6"/>
              <a:gd name="f25" fmla="*/ f20 f17 1"/>
              <a:gd name="f26" fmla="*/ f21 f17 1"/>
              <a:gd name="f27" fmla="min f24 f23"/>
              <a:gd name="f28" fmla="*/ f27 1 6"/>
              <a:gd name="f29" fmla="+- f20 0 f28"/>
              <a:gd name="f30" fmla="+- f21 0 f28"/>
              <a:gd name="f31" fmla="*/ f28 29289 1"/>
              <a:gd name="f32" fmla="*/ f28 f17 1"/>
              <a:gd name="f33" fmla="*/ f31 1 100000"/>
              <a:gd name="f34" fmla="*/ f29 f17 1"/>
              <a:gd name="f35" fmla="*/ f30 f17 1"/>
              <a:gd name="f36" fmla="+- f20 0 f33"/>
              <a:gd name="f37" fmla="+- f21 0 f33"/>
              <a:gd name="f38" fmla="*/ f33 f17 1"/>
              <a:gd name="f39" fmla="*/ f36 f17 1"/>
              <a:gd name="f40" fmla="*/ f37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8" t="f38" r="f39" b="f40"/>
            <a:pathLst>
              <a:path>
                <a:moveTo>
                  <a:pt x="f22" y="f32"/>
                </a:moveTo>
                <a:arcTo wR="f32" hR="f32" stAng="f0" swAng="f1"/>
                <a:lnTo>
                  <a:pt x="f34" y="f22"/>
                </a:lnTo>
                <a:arcTo wR="f32" hR="f32" stAng="f2" swAng="f1"/>
                <a:lnTo>
                  <a:pt x="f25" y="f35"/>
                </a:lnTo>
                <a:arcTo wR="f32" hR="f32" stAng="f6" swAng="f1"/>
                <a:lnTo>
                  <a:pt x="f32" y="f26"/>
                </a:lnTo>
                <a:arcTo wR="f32" hR="f32" stAng="f1" swAng="f1"/>
                <a:close/>
              </a:path>
            </a:pathLst>
          </a:custGeom>
          <a:solidFill>
            <a:srgbClr val="8C8C8C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“The word ‘female,’ when inserted in front of something, is always with a note of surprise. Female COO, female pilot, female surgeon — as if the gender implies surprise … One day there won’t be female leaders. There will just be leaders.”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1" u="none" strike="noStrike" kern="1200" cap="none" spc="0" baseline="0">
              <a:solidFill>
                <a:srgbClr val="242424"/>
              </a:solidFill>
              <a:uFillTx/>
              <a:latin typeface="source-serif-pro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242424"/>
                </a:solidFill>
                <a:uFillTx/>
                <a:latin typeface="source-serif-pro"/>
              </a:rPr>
              <a:t>©  Sheryl Sandberg — Facebook COO and Founder of Leanin.org</a:t>
            </a: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5" name="Symbol zastępczy numeru slajdu 6">
            <a:extLst>
              <a:ext uri="{FF2B5EF4-FFF2-40B4-BE49-F238E27FC236}">
                <a16:creationId xmlns:a16="http://schemas.microsoft.com/office/drawing/2014/main" id="{505E12A2-B5C1-0952-3DCC-398B8DDC8BA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3255353-9D64-479B-86A9-4D96907E244D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7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2">
            <a:extLst>
              <a:ext uri="{FF2B5EF4-FFF2-40B4-BE49-F238E27FC236}">
                <a16:creationId xmlns:a16="http://schemas.microsoft.com/office/drawing/2014/main" id="{8A9EA77F-B3F3-20CC-EB46-D3759860E826}"/>
              </a:ext>
            </a:extLst>
          </p:cNvPr>
          <p:cNvSpPr txBox="1">
            <a:spLocks noMove="1" noResize="1"/>
          </p:cNvSpPr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F7FDCB-E8DA-4D39-A3D8-FF79845F8D96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8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pic>
        <p:nvPicPr>
          <p:cNvPr id="3" name="Picture 2" descr="Prevailing gender gap in the College of Engineering and Computer Science |  Campus News | dailytitan.com">
            <a:extLst>
              <a:ext uri="{FF2B5EF4-FFF2-40B4-BE49-F238E27FC236}">
                <a16:creationId xmlns:a16="http://schemas.microsoft.com/office/drawing/2014/main" id="{877CCBBC-20E5-0D7C-2423-EB273B90D3CF}"/>
              </a:ext>
            </a:extLst>
          </p:cNvPr>
          <p:cNvPicPr>
            <a:picLocks noMove="1" noResize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0924" y="32269"/>
            <a:ext cx="10170157" cy="677107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Schemat blokowy: proces 4">
            <a:extLst>
              <a:ext uri="{FF2B5EF4-FFF2-40B4-BE49-F238E27FC236}">
                <a16:creationId xmlns:a16="http://schemas.microsoft.com/office/drawing/2014/main" id="{F007BABF-971A-840B-D3AB-6535989981AE}"/>
              </a:ext>
            </a:extLst>
          </p:cNvPr>
          <p:cNvSpPr>
            <a:spLocks noMove="1" noResize="1"/>
          </p:cNvSpPr>
          <p:nvPr/>
        </p:nvSpPr>
        <p:spPr>
          <a:xfrm>
            <a:off x="10840724" y="6258555"/>
            <a:ext cx="558798" cy="544790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D0989717-29F1-4EF8-170C-F41FCEFAB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"/>
            <a:ext cx="9601200" cy="68040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Заголовок 13">
            <a:extLst>
              <a:ext uri="{FF2B5EF4-FFF2-40B4-BE49-F238E27FC236}">
                <a16:creationId xmlns:a16="http://schemas.microsoft.com/office/drawing/2014/main" id="{60C571AC-BF4B-C9A5-562A-5BCFCE5E4C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48318" y="2798356"/>
            <a:ext cx="4043677" cy="1013685"/>
          </a:xfrm>
        </p:spPr>
        <p:txBody>
          <a:bodyPr/>
          <a:lstStyle/>
          <a:p>
            <a:pPr lvl="0"/>
            <a:r>
              <a:rPr lang="en-US" sz="4800"/>
              <a:t>Thank you for your attention!</a:t>
            </a:r>
            <a:endParaRPr lang="ru-RU" sz="4800"/>
          </a:p>
        </p:txBody>
      </p:sp>
      <p:sp>
        <p:nvSpPr>
          <p:cNvPr id="4" name="Номер слайда 11">
            <a:extLst>
              <a:ext uri="{FF2B5EF4-FFF2-40B4-BE49-F238E27FC236}">
                <a16:creationId xmlns:a16="http://schemas.microsoft.com/office/drawing/2014/main" id="{599B3169-9C2B-EAE6-CE26-B9866239AAB5}"/>
              </a:ext>
            </a:extLst>
          </p:cNvPr>
          <p:cNvSpPr txBox="1"/>
          <p:nvPr/>
        </p:nvSpPr>
        <p:spPr>
          <a:xfrm>
            <a:off x="11759997" y="6371347"/>
            <a:ext cx="431999" cy="431999"/>
          </a:xfrm>
          <a:prstGeom prst="rect">
            <a:avLst/>
          </a:prstGeom>
          <a:solidFill>
            <a:srgbClr val="404040"/>
          </a:solidFill>
          <a:ln cap="flat"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5AEC3D-2840-4E4E-A7AE-F86EBA333F0B}" type="slidenum">
              <a:rPr lang="ru-RU" sz="1200" b="0" i="0" u="none" strike="noStrike" kern="1200" cap="none" spc="0" baseline="0">
                <a:solidFill>
                  <a:srgbClr val="FFFFFF"/>
                </a:solidFill>
                <a:uFillTx/>
                <a:latin typeface="Corbel"/>
              </a:rPr>
              <a:t>9</a:t>
            </a:fld>
            <a:endParaRPr lang="ru-RU" sz="12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5" name="Schemat blokowy: proces 27">
            <a:extLst>
              <a:ext uri="{FF2B5EF4-FFF2-40B4-BE49-F238E27FC236}">
                <a16:creationId xmlns:a16="http://schemas.microsoft.com/office/drawing/2014/main" id="{341D9F08-1B06-64DD-793F-EC76C9913E80}"/>
              </a:ext>
            </a:extLst>
          </p:cNvPr>
          <p:cNvSpPr/>
          <p:nvPr/>
        </p:nvSpPr>
        <p:spPr>
          <a:xfrm>
            <a:off x="10414001" y="6371347"/>
            <a:ext cx="904241" cy="43199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  <p:sp>
        <p:nvSpPr>
          <p:cNvPr id="6" name="Schemat blokowy: proces 28">
            <a:extLst>
              <a:ext uri="{FF2B5EF4-FFF2-40B4-BE49-F238E27FC236}">
                <a16:creationId xmlns:a16="http://schemas.microsoft.com/office/drawing/2014/main" id="{A781C3B6-1CEC-3111-29C1-D60B6CE67F2D}"/>
              </a:ext>
            </a:extLst>
          </p:cNvPr>
          <p:cNvSpPr/>
          <p:nvPr/>
        </p:nvSpPr>
        <p:spPr>
          <a:xfrm>
            <a:off x="10342878" y="6371347"/>
            <a:ext cx="1076962" cy="43199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Candara"/>
            </a:endParaRP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Пользовательские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%7b4EFCCB01-6025-40EF-9EF7-4DF32E23F783%7dtf16411250_win32</Template>
  <TotalTime>1735</TotalTime>
  <Words>419</Words>
  <Application>Microsoft Office PowerPoint</Application>
  <PresentationFormat>Panoramiczny</PresentationFormat>
  <Paragraphs>84</Paragraphs>
  <Slides>10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9" baseType="lpstr">
      <vt:lpstr>acumin-pro-semi-condensed</vt:lpstr>
      <vt:lpstr>Arial</vt:lpstr>
      <vt:lpstr>Calibri</vt:lpstr>
      <vt:lpstr>Candara</vt:lpstr>
      <vt:lpstr>Corbel</vt:lpstr>
      <vt:lpstr>source-serif-pro</vt:lpstr>
      <vt:lpstr>Times New Roman</vt:lpstr>
      <vt:lpstr>Wingdings</vt:lpstr>
      <vt:lpstr>Пользовательские</vt:lpstr>
      <vt:lpstr>How women have influenced the field of computer science</vt:lpstr>
      <vt:lpstr>Presentation plan </vt:lpstr>
      <vt:lpstr>Prezentacja programu PowerPoint</vt:lpstr>
      <vt:lpstr>Ada Lovelace</vt:lpstr>
      <vt:lpstr>Grace Hopper</vt:lpstr>
      <vt:lpstr>Margaret Hamilton</vt:lpstr>
      <vt:lpstr>Prezentacja programu PowerPoint</vt:lpstr>
      <vt:lpstr>Prezentacja programu PowerPoint</vt:lpstr>
      <vt:lpstr>Thank you for your attention!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women have influenced the field of computer science</dc:title>
  <dc:creator>Anhelina Belavezha</dc:creator>
  <cp:lastModifiedBy>Anhelina Belavezha</cp:lastModifiedBy>
  <cp:revision>26</cp:revision>
  <dcterms:created xsi:type="dcterms:W3CDTF">2024-04-15T11:25:07Z</dcterms:created>
  <dcterms:modified xsi:type="dcterms:W3CDTF">2024-04-16T17:32:32Z</dcterms:modified>
</cp:coreProperties>
</file>